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52"/>
  </p:notesMasterIdLst>
  <p:sldIdLst>
    <p:sldId id="257" r:id="rId2"/>
    <p:sldId id="259" r:id="rId3"/>
    <p:sldId id="260" r:id="rId4"/>
    <p:sldId id="261" r:id="rId5"/>
    <p:sldId id="263" r:id="rId6"/>
    <p:sldId id="265" r:id="rId7"/>
    <p:sldId id="321" r:id="rId8"/>
    <p:sldId id="322" r:id="rId9"/>
    <p:sldId id="264" r:id="rId10"/>
    <p:sldId id="256" r:id="rId11"/>
    <p:sldId id="323" r:id="rId12"/>
    <p:sldId id="324" r:id="rId13"/>
    <p:sldId id="325" r:id="rId14"/>
    <p:sldId id="275" r:id="rId15"/>
    <p:sldId id="289" r:id="rId16"/>
    <p:sldId id="290" r:id="rId17"/>
    <p:sldId id="326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312" r:id="rId26"/>
    <p:sldId id="313" r:id="rId27"/>
    <p:sldId id="298" r:id="rId28"/>
    <p:sldId id="299" r:id="rId29"/>
    <p:sldId id="300" r:id="rId30"/>
    <p:sldId id="327" r:id="rId31"/>
    <p:sldId id="301" r:id="rId32"/>
    <p:sldId id="302" r:id="rId33"/>
    <p:sldId id="303" r:id="rId34"/>
    <p:sldId id="304" r:id="rId35"/>
    <p:sldId id="314" r:id="rId36"/>
    <p:sldId id="328" r:id="rId37"/>
    <p:sldId id="305" r:id="rId38"/>
    <p:sldId id="315" r:id="rId39"/>
    <p:sldId id="329" r:id="rId40"/>
    <p:sldId id="306" r:id="rId41"/>
    <p:sldId id="316" r:id="rId42"/>
    <p:sldId id="307" r:id="rId43"/>
    <p:sldId id="317" r:id="rId44"/>
    <p:sldId id="308" r:id="rId45"/>
    <p:sldId id="318" r:id="rId46"/>
    <p:sldId id="309" r:id="rId47"/>
    <p:sldId id="319" r:id="rId48"/>
    <p:sldId id="310" r:id="rId49"/>
    <p:sldId id="320" r:id="rId50"/>
    <p:sldId id="311" r:id="rId51"/>
  </p:sldIdLst>
  <p:sldSz cx="9144000" cy="5143500" type="screen16x9"/>
  <p:notesSz cx="6858000" cy="9144000"/>
  <p:embeddedFontLst>
    <p:embeddedFont>
      <p:font typeface="Lato" panose="020F0502020204030203" pitchFamily="34" charset="0"/>
      <p:regular r:id="rId53"/>
      <p:bold r:id="rId54"/>
      <p:italic r:id="rId55"/>
      <p:boldItalic r:id="rId56"/>
    </p:embeddedFont>
    <p:embeddedFont>
      <p:font typeface="Lato Black" panose="020F0502020204030203" pitchFamily="34" charset="0"/>
      <p:bold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Prompt" panose="00000500000000000000" pitchFamily="2" charset="-34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Roboto Slab" panose="020B0604020202020204" charset="0"/>
      <p:regular r:id="rId71"/>
      <p:bold r:id="rId72"/>
    </p:embeddedFont>
    <p:embeddedFont>
      <p:font typeface="Roboto Slab Black" panose="020B0604020202020204" charset="0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977FAD-8DDF-4181-90FB-F4A19910F707}">
  <a:tblStyle styleId="{ED977FAD-8DDF-4181-90FB-F4A19910F7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d609542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d609542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9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24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505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882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651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565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29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68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53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3245cdb0e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3245cdb0e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669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63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17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514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500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400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757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72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343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295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523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175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11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358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078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25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15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2570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796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25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d6095421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d6095421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9494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213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9985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243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416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478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2184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8608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3375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75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d609542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d609542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00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928504b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928504b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928504b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928504b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83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928504b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928504b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389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677325" y="1268075"/>
            <a:ext cx="7788000" cy="27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359325" y="376550"/>
            <a:ext cx="84240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ubTitle" idx="2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iews and two columns">
  <p:cSld name="ONE_COLUMN_TEXT_2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2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ONE_COLUMN_TEXT_1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658573" y="2951200"/>
            <a:ext cx="326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2"/>
          </p:nvPr>
        </p:nvSpPr>
        <p:spPr>
          <a:xfrm>
            <a:off x="550775" y="1637386"/>
            <a:ext cx="38862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Roboto Slab"/>
              <a:buNone/>
              <a:defRPr sz="30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863525" y="2644243"/>
            <a:ext cx="3260700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>
          <a:xfrm>
            <a:off x="5805958" y="3168576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7"/>
          </p:nvPr>
        </p:nvSpPr>
        <p:spPr>
          <a:xfrm>
            <a:off x="1693404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 idx="9" hasCustomPrompt="1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 idx="13" hasCustomPrompt="1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14" hasCustomPrompt="1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15" hasCustomPrompt="1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2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238" name="Google Shape;238;p2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239" name="Google Shape;239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2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242" name="Google Shape;242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245" name="Google Shape;245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2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248" name="Google Shape;248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title"/>
          </p:nvPr>
        </p:nvSpPr>
        <p:spPr>
          <a:xfrm>
            <a:off x="2532300" y="475327"/>
            <a:ext cx="407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rompt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title" idx="2"/>
          </p:nvPr>
        </p:nvSpPr>
        <p:spPr>
          <a:xfrm>
            <a:off x="611903" y="271875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title" idx="3"/>
          </p:nvPr>
        </p:nvSpPr>
        <p:spPr>
          <a:xfrm>
            <a:off x="3507000" y="1230850"/>
            <a:ext cx="2130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400"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1"/>
          </p:nvPr>
        </p:nvSpPr>
        <p:spPr>
          <a:xfrm>
            <a:off x="609933" y="302536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title" idx="4"/>
          </p:nvPr>
        </p:nvSpPr>
        <p:spPr>
          <a:xfrm>
            <a:off x="204077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5"/>
          </p:nvPr>
        </p:nvSpPr>
        <p:spPr>
          <a:xfrm>
            <a:off x="203880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6"/>
          </p:nvPr>
        </p:nvSpPr>
        <p:spPr>
          <a:xfrm>
            <a:off x="33445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7"/>
          </p:nvPr>
        </p:nvSpPr>
        <p:spPr>
          <a:xfrm>
            <a:off x="33425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8"/>
          </p:nvPr>
        </p:nvSpPr>
        <p:spPr>
          <a:xfrm>
            <a:off x="454815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9"/>
          </p:nvPr>
        </p:nvSpPr>
        <p:spPr>
          <a:xfrm>
            <a:off x="454618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 idx="13"/>
          </p:nvPr>
        </p:nvSpPr>
        <p:spPr>
          <a:xfrm>
            <a:off x="60791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14"/>
          </p:nvPr>
        </p:nvSpPr>
        <p:spPr>
          <a:xfrm>
            <a:off x="60771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 idx="15"/>
          </p:nvPr>
        </p:nvSpPr>
        <p:spPr>
          <a:xfrm>
            <a:off x="735360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16"/>
          </p:nvPr>
        </p:nvSpPr>
        <p:spPr>
          <a:xfrm>
            <a:off x="735163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68" name="Google Shape;368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72" name="Google Shape;372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426575" y="417682"/>
            <a:ext cx="42921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3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45" name="Google Shape;445;p3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46" name="Google Shape;446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3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49" name="Google Shape;449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52" name="Google Shape;452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3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917313" y="2165947"/>
            <a:ext cx="316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1"/>
          </p:nvPr>
        </p:nvSpPr>
        <p:spPr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485" name="Google Shape;485;p35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 1">
  <p:cSld name="CUSTOM_8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>
            <a:spLocks noGrp="1"/>
          </p:cNvSpPr>
          <p:nvPr>
            <p:ph type="body" idx="1"/>
          </p:nvPr>
        </p:nvSpPr>
        <p:spPr>
          <a:xfrm>
            <a:off x="713000" y="1380325"/>
            <a:ext cx="7745100" cy="3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511" name="Google Shape;511;p38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512" name="Google Shape;512;p38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38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515" name="Google Shape;515;p38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38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518" name="Google Shape;518;p38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38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521" name="Google Shape;521;p38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8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0"/>
          <p:cNvSpPr txBox="1">
            <a:spLocks noGrp="1"/>
          </p:cNvSpPr>
          <p:nvPr>
            <p:ph type="subTitle" idx="1"/>
          </p:nvPr>
        </p:nvSpPr>
        <p:spPr>
          <a:xfrm>
            <a:off x="1253089" y="3495838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subTitle" idx="2"/>
          </p:nvPr>
        </p:nvSpPr>
        <p:spPr>
          <a:xfrm>
            <a:off x="6309875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subTitle" idx="3"/>
          </p:nvPr>
        </p:nvSpPr>
        <p:spPr>
          <a:xfrm>
            <a:off x="1070089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0"/>
          <p:cNvSpPr txBox="1">
            <a:spLocks noGrp="1"/>
          </p:cNvSpPr>
          <p:nvPr>
            <p:ph type="subTitle" idx="4"/>
          </p:nvPr>
        </p:nvSpPr>
        <p:spPr>
          <a:xfrm>
            <a:off x="6126875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0"/>
          <p:cNvSpPr txBox="1">
            <a:spLocks noGrp="1"/>
          </p:cNvSpPr>
          <p:nvPr>
            <p:ph type="subTitle" idx="5"/>
          </p:nvPr>
        </p:nvSpPr>
        <p:spPr>
          <a:xfrm>
            <a:off x="3776387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40"/>
          <p:cNvSpPr txBox="1">
            <a:spLocks noGrp="1"/>
          </p:cNvSpPr>
          <p:nvPr>
            <p:ph type="subTitle" idx="6"/>
          </p:nvPr>
        </p:nvSpPr>
        <p:spPr>
          <a:xfrm>
            <a:off x="3593387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561650" y="1411517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900" b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12" name="Google Shape;12;p2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16" name="Google Shape;16;p2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20" name="Google Shape;20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33" name="Google Shape;33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500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700178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61" name="Google Shape;61;p5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62" name="Google Shape;62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5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71" name="Google Shape;71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311820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4402150" y="292875"/>
            <a:ext cx="41079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5204178" y="2256300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5000"/>
              <a:buFont typeface="Roboto Slab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1"/>
          </p:nvPr>
        </p:nvSpPr>
        <p:spPr>
          <a:xfrm>
            <a:off x="5204178" y="2699639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7759979" y="228595"/>
            <a:ext cx="1155432" cy="1149561"/>
            <a:chOff x="6648829" y="433220"/>
            <a:chExt cx="1155432" cy="1149561"/>
          </a:xfrm>
        </p:grpSpPr>
        <p:sp>
          <p:nvSpPr>
            <p:cNvPr id="107" name="Google Shape;107;p10"/>
            <p:cNvSpPr/>
            <p:nvPr/>
          </p:nvSpPr>
          <p:spPr>
            <a:xfrm>
              <a:off x="7523476" y="622417"/>
              <a:ext cx="280785" cy="960365"/>
            </a:xfrm>
            <a:custGeom>
              <a:avLst/>
              <a:gdLst/>
              <a:ahLst/>
              <a:cxnLst/>
              <a:rect l="l" t="t" r="r" b="b"/>
              <a:pathLst>
                <a:path w="1913" h="6543" extrusionOk="0">
                  <a:moveTo>
                    <a:pt x="1296" y="1480"/>
                  </a:moveTo>
                  <a:cubicBezTo>
                    <a:pt x="1357" y="1480"/>
                    <a:pt x="1415" y="1498"/>
                    <a:pt x="1467" y="1533"/>
                  </a:cubicBezTo>
                  <a:cubicBezTo>
                    <a:pt x="1389" y="1637"/>
                    <a:pt x="1258" y="1690"/>
                    <a:pt x="1127" y="1703"/>
                  </a:cubicBezTo>
                  <a:cubicBezTo>
                    <a:pt x="1087" y="1624"/>
                    <a:pt x="1114" y="1520"/>
                    <a:pt x="1205" y="1493"/>
                  </a:cubicBezTo>
                  <a:cubicBezTo>
                    <a:pt x="1236" y="1485"/>
                    <a:pt x="1266" y="1480"/>
                    <a:pt x="1296" y="1480"/>
                  </a:cubicBezTo>
                  <a:close/>
                  <a:moveTo>
                    <a:pt x="1607" y="3957"/>
                  </a:moveTo>
                  <a:cubicBezTo>
                    <a:pt x="1635" y="3957"/>
                    <a:pt x="1663" y="3964"/>
                    <a:pt x="1690" y="3981"/>
                  </a:cubicBezTo>
                  <a:cubicBezTo>
                    <a:pt x="1742" y="4020"/>
                    <a:pt x="1768" y="4086"/>
                    <a:pt x="1742" y="4151"/>
                  </a:cubicBezTo>
                  <a:cubicBezTo>
                    <a:pt x="1722" y="4153"/>
                    <a:pt x="1702" y="4154"/>
                    <a:pt x="1681" y="4154"/>
                  </a:cubicBezTo>
                  <a:cubicBezTo>
                    <a:pt x="1584" y="4154"/>
                    <a:pt x="1488" y="4129"/>
                    <a:pt x="1402" y="4086"/>
                  </a:cubicBezTo>
                  <a:cubicBezTo>
                    <a:pt x="1450" y="4018"/>
                    <a:pt x="1528" y="3957"/>
                    <a:pt x="1607" y="3957"/>
                  </a:cubicBezTo>
                  <a:close/>
                  <a:moveTo>
                    <a:pt x="866" y="0"/>
                  </a:moveTo>
                  <a:cubicBezTo>
                    <a:pt x="538" y="0"/>
                    <a:pt x="208" y="156"/>
                    <a:pt x="92" y="459"/>
                  </a:cubicBezTo>
                  <a:cubicBezTo>
                    <a:pt x="92" y="459"/>
                    <a:pt x="92" y="472"/>
                    <a:pt x="92" y="485"/>
                  </a:cubicBezTo>
                  <a:cubicBezTo>
                    <a:pt x="1" y="786"/>
                    <a:pt x="119" y="1153"/>
                    <a:pt x="472" y="1232"/>
                  </a:cubicBezTo>
                  <a:cubicBezTo>
                    <a:pt x="496" y="1236"/>
                    <a:pt x="520" y="1238"/>
                    <a:pt x="543" y="1238"/>
                  </a:cubicBezTo>
                  <a:cubicBezTo>
                    <a:pt x="877" y="1238"/>
                    <a:pt x="1135" y="821"/>
                    <a:pt x="878" y="564"/>
                  </a:cubicBezTo>
                  <a:cubicBezTo>
                    <a:pt x="864" y="550"/>
                    <a:pt x="848" y="545"/>
                    <a:pt x="832" y="545"/>
                  </a:cubicBezTo>
                  <a:cubicBezTo>
                    <a:pt x="787" y="545"/>
                    <a:pt x="744" y="591"/>
                    <a:pt x="773" y="629"/>
                  </a:cubicBezTo>
                  <a:cubicBezTo>
                    <a:pt x="915" y="836"/>
                    <a:pt x="757" y="1080"/>
                    <a:pt x="549" y="1080"/>
                  </a:cubicBezTo>
                  <a:cubicBezTo>
                    <a:pt x="507" y="1080"/>
                    <a:pt x="463" y="1070"/>
                    <a:pt x="420" y="1048"/>
                  </a:cubicBezTo>
                  <a:cubicBezTo>
                    <a:pt x="132" y="930"/>
                    <a:pt x="119" y="642"/>
                    <a:pt x="210" y="394"/>
                  </a:cubicBezTo>
                  <a:cubicBezTo>
                    <a:pt x="353" y="232"/>
                    <a:pt x="585" y="150"/>
                    <a:pt x="814" y="150"/>
                  </a:cubicBezTo>
                  <a:cubicBezTo>
                    <a:pt x="1047" y="150"/>
                    <a:pt x="1276" y="235"/>
                    <a:pt x="1402" y="407"/>
                  </a:cubicBezTo>
                  <a:cubicBezTo>
                    <a:pt x="1598" y="669"/>
                    <a:pt x="1690" y="1140"/>
                    <a:pt x="1546" y="1441"/>
                  </a:cubicBezTo>
                  <a:cubicBezTo>
                    <a:pt x="1474" y="1382"/>
                    <a:pt x="1387" y="1352"/>
                    <a:pt x="1300" y="1352"/>
                  </a:cubicBezTo>
                  <a:cubicBezTo>
                    <a:pt x="1196" y="1352"/>
                    <a:pt x="1093" y="1395"/>
                    <a:pt x="1022" y="1480"/>
                  </a:cubicBezTo>
                  <a:cubicBezTo>
                    <a:pt x="970" y="1572"/>
                    <a:pt x="983" y="1690"/>
                    <a:pt x="1074" y="1768"/>
                  </a:cubicBezTo>
                  <a:cubicBezTo>
                    <a:pt x="1061" y="1795"/>
                    <a:pt x="1087" y="1834"/>
                    <a:pt x="1127" y="1834"/>
                  </a:cubicBezTo>
                  <a:cubicBezTo>
                    <a:pt x="1284" y="1834"/>
                    <a:pt x="1428" y="1795"/>
                    <a:pt x="1533" y="1690"/>
                  </a:cubicBezTo>
                  <a:lnTo>
                    <a:pt x="1533" y="1690"/>
                  </a:lnTo>
                  <a:cubicBezTo>
                    <a:pt x="1663" y="2213"/>
                    <a:pt x="1506" y="2554"/>
                    <a:pt x="1271" y="3025"/>
                  </a:cubicBezTo>
                  <a:cubicBezTo>
                    <a:pt x="1140" y="3248"/>
                    <a:pt x="1074" y="3496"/>
                    <a:pt x="1087" y="3758"/>
                  </a:cubicBezTo>
                  <a:cubicBezTo>
                    <a:pt x="1100" y="3902"/>
                    <a:pt x="1166" y="4033"/>
                    <a:pt x="1258" y="4138"/>
                  </a:cubicBezTo>
                  <a:cubicBezTo>
                    <a:pt x="826" y="4845"/>
                    <a:pt x="1100" y="5761"/>
                    <a:pt x="1402" y="6481"/>
                  </a:cubicBezTo>
                  <a:cubicBezTo>
                    <a:pt x="1423" y="6523"/>
                    <a:pt x="1462" y="6542"/>
                    <a:pt x="1500" y="6542"/>
                  </a:cubicBezTo>
                  <a:cubicBezTo>
                    <a:pt x="1557" y="6542"/>
                    <a:pt x="1608" y="6500"/>
                    <a:pt x="1585" y="6429"/>
                  </a:cubicBezTo>
                  <a:cubicBezTo>
                    <a:pt x="1323" y="5683"/>
                    <a:pt x="1087" y="4976"/>
                    <a:pt x="1349" y="4217"/>
                  </a:cubicBezTo>
                  <a:lnTo>
                    <a:pt x="1349" y="4217"/>
                  </a:lnTo>
                  <a:cubicBezTo>
                    <a:pt x="1441" y="4281"/>
                    <a:pt x="1545" y="4313"/>
                    <a:pt x="1649" y="4313"/>
                  </a:cubicBezTo>
                  <a:cubicBezTo>
                    <a:pt x="1694" y="4313"/>
                    <a:pt x="1738" y="4307"/>
                    <a:pt x="1781" y="4295"/>
                  </a:cubicBezTo>
                  <a:cubicBezTo>
                    <a:pt x="1821" y="4282"/>
                    <a:pt x="1834" y="4256"/>
                    <a:pt x="1834" y="4230"/>
                  </a:cubicBezTo>
                  <a:cubicBezTo>
                    <a:pt x="1912" y="4138"/>
                    <a:pt x="1912" y="4007"/>
                    <a:pt x="1834" y="3929"/>
                  </a:cubicBezTo>
                  <a:cubicBezTo>
                    <a:pt x="1777" y="3868"/>
                    <a:pt x="1711" y="3842"/>
                    <a:pt x="1643" y="3842"/>
                  </a:cubicBezTo>
                  <a:cubicBezTo>
                    <a:pt x="1521" y="3842"/>
                    <a:pt x="1394" y="3924"/>
                    <a:pt x="1310" y="4033"/>
                  </a:cubicBezTo>
                  <a:cubicBezTo>
                    <a:pt x="1061" y="3745"/>
                    <a:pt x="1467" y="3038"/>
                    <a:pt x="1559" y="2829"/>
                  </a:cubicBezTo>
                  <a:cubicBezTo>
                    <a:pt x="1650" y="2685"/>
                    <a:pt x="1703" y="2528"/>
                    <a:pt x="1742" y="2371"/>
                  </a:cubicBezTo>
                  <a:cubicBezTo>
                    <a:pt x="1807" y="2109"/>
                    <a:pt x="1755" y="1834"/>
                    <a:pt x="1598" y="1624"/>
                  </a:cubicBezTo>
                  <a:cubicBezTo>
                    <a:pt x="1860" y="1297"/>
                    <a:pt x="1781" y="642"/>
                    <a:pt x="1546" y="315"/>
                  </a:cubicBezTo>
                  <a:cubicBezTo>
                    <a:pt x="1399" y="104"/>
                    <a:pt x="113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648829" y="433220"/>
              <a:ext cx="988253" cy="269777"/>
            </a:xfrm>
            <a:custGeom>
              <a:avLst/>
              <a:gdLst/>
              <a:ahLst/>
              <a:cxnLst/>
              <a:rect l="l" t="t" r="r" b="b"/>
              <a:pathLst>
                <a:path w="6733" h="1838" extrusionOk="0">
                  <a:moveTo>
                    <a:pt x="2477" y="141"/>
                  </a:moveTo>
                  <a:cubicBezTo>
                    <a:pt x="2524" y="141"/>
                    <a:pt x="2566" y="165"/>
                    <a:pt x="2595" y="203"/>
                  </a:cubicBezTo>
                  <a:cubicBezTo>
                    <a:pt x="2647" y="308"/>
                    <a:pt x="2569" y="426"/>
                    <a:pt x="2490" y="504"/>
                  </a:cubicBezTo>
                  <a:lnTo>
                    <a:pt x="2477" y="504"/>
                  </a:lnTo>
                  <a:cubicBezTo>
                    <a:pt x="2425" y="387"/>
                    <a:pt x="2412" y="269"/>
                    <a:pt x="2425" y="151"/>
                  </a:cubicBezTo>
                  <a:cubicBezTo>
                    <a:pt x="2442" y="144"/>
                    <a:pt x="2460" y="141"/>
                    <a:pt x="2477" y="141"/>
                  </a:cubicBezTo>
                  <a:close/>
                  <a:moveTo>
                    <a:pt x="5030" y="439"/>
                  </a:moveTo>
                  <a:cubicBezTo>
                    <a:pt x="5083" y="517"/>
                    <a:pt x="5109" y="609"/>
                    <a:pt x="5083" y="701"/>
                  </a:cubicBezTo>
                  <a:cubicBezTo>
                    <a:pt x="5055" y="765"/>
                    <a:pt x="4995" y="797"/>
                    <a:pt x="4940" y="797"/>
                  </a:cubicBezTo>
                  <a:cubicBezTo>
                    <a:pt x="4916" y="797"/>
                    <a:pt x="4893" y="791"/>
                    <a:pt x="4873" y="779"/>
                  </a:cubicBezTo>
                  <a:cubicBezTo>
                    <a:pt x="4873" y="648"/>
                    <a:pt x="4939" y="517"/>
                    <a:pt x="5030" y="439"/>
                  </a:cubicBezTo>
                  <a:close/>
                  <a:moveTo>
                    <a:pt x="2505" y="0"/>
                  </a:moveTo>
                  <a:cubicBezTo>
                    <a:pt x="2451" y="0"/>
                    <a:pt x="2399" y="20"/>
                    <a:pt x="2359" y="59"/>
                  </a:cubicBezTo>
                  <a:cubicBezTo>
                    <a:pt x="2320" y="59"/>
                    <a:pt x="2294" y="85"/>
                    <a:pt x="2294" y="112"/>
                  </a:cubicBezTo>
                  <a:cubicBezTo>
                    <a:pt x="2255" y="256"/>
                    <a:pt x="2281" y="426"/>
                    <a:pt x="2372" y="544"/>
                  </a:cubicBezTo>
                  <a:cubicBezTo>
                    <a:pt x="2133" y="625"/>
                    <a:pt x="1901" y="658"/>
                    <a:pt x="1673" y="658"/>
                  </a:cubicBezTo>
                  <a:cubicBezTo>
                    <a:pt x="1164" y="658"/>
                    <a:pt x="671" y="493"/>
                    <a:pt x="147" y="321"/>
                  </a:cubicBezTo>
                  <a:cubicBezTo>
                    <a:pt x="135" y="317"/>
                    <a:pt x="124" y="315"/>
                    <a:pt x="113" y="315"/>
                  </a:cubicBezTo>
                  <a:cubicBezTo>
                    <a:pt x="22" y="315"/>
                    <a:pt x="0" y="456"/>
                    <a:pt x="94" y="491"/>
                  </a:cubicBezTo>
                  <a:cubicBezTo>
                    <a:pt x="555" y="680"/>
                    <a:pt x="1082" y="859"/>
                    <a:pt x="1586" y="859"/>
                  </a:cubicBezTo>
                  <a:cubicBezTo>
                    <a:pt x="1884" y="859"/>
                    <a:pt x="2175" y="796"/>
                    <a:pt x="2438" y="635"/>
                  </a:cubicBezTo>
                  <a:cubicBezTo>
                    <a:pt x="2543" y="740"/>
                    <a:pt x="2674" y="792"/>
                    <a:pt x="2818" y="819"/>
                  </a:cubicBezTo>
                  <a:cubicBezTo>
                    <a:pt x="2840" y="820"/>
                    <a:pt x="2861" y="820"/>
                    <a:pt x="2883" y="820"/>
                  </a:cubicBezTo>
                  <a:cubicBezTo>
                    <a:pt x="3121" y="820"/>
                    <a:pt x="3347" y="755"/>
                    <a:pt x="3551" y="635"/>
                  </a:cubicBezTo>
                  <a:cubicBezTo>
                    <a:pt x="3919" y="456"/>
                    <a:pt x="4204" y="315"/>
                    <a:pt x="4544" y="315"/>
                  </a:cubicBezTo>
                  <a:cubicBezTo>
                    <a:pt x="4651" y="315"/>
                    <a:pt x="4764" y="329"/>
                    <a:pt x="4886" y="360"/>
                  </a:cubicBezTo>
                  <a:cubicBezTo>
                    <a:pt x="4795" y="478"/>
                    <a:pt x="4742" y="622"/>
                    <a:pt x="4755" y="766"/>
                  </a:cubicBezTo>
                  <a:cubicBezTo>
                    <a:pt x="4755" y="805"/>
                    <a:pt x="4781" y="832"/>
                    <a:pt x="4821" y="832"/>
                  </a:cubicBezTo>
                  <a:cubicBezTo>
                    <a:pt x="4861" y="880"/>
                    <a:pt x="4920" y="908"/>
                    <a:pt x="4981" y="908"/>
                  </a:cubicBezTo>
                  <a:cubicBezTo>
                    <a:pt x="5020" y="908"/>
                    <a:pt x="5060" y="896"/>
                    <a:pt x="5096" y="871"/>
                  </a:cubicBezTo>
                  <a:cubicBezTo>
                    <a:pt x="5253" y="740"/>
                    <a:pt x="5279" y="517"/>
                    <a:pt x="5148" y="360"/>
                  </a:cubicBezTo>
                  <a:cubicBezTo>
                    <a:pt x="5245" y="307"/>
                    <a:pt x="5363" y="284"/>
                    <a:pt x="5487" y="284"/>
                  </a:cubicBezTo>
                  <a:cubicBezTo>
                    <a:pt x="5730" y="284"/>
                    <a:pt x="5996" y="374"/>
                    <a:pt x="6169" y="504"/>
                  </a:cubicBezTo>
                  <a:cubicBezTo>
                    <a:pt x="6497" y="753"/>
                    <a:pt x="6510" y="1408"/>
                    <a:pt x="6182" y="1683"/>
                  </a:cubicBezTo>
                  <a:cubicBezTo>
                    <a:pt x="6093" y="1720"/>
                    <a:pt x="5999" y="1743"/>
                    <a:pt x="5909" y="1743"/>
                  </a:cubicBezTo>
                  <a:cubicBezTo>
                    <a:pt x="5749" y="1743"/>
                    <a:pt x="5603" y="1671"/>
                    <a:pt x="5528" y="1486"/>
                  </a:cubicBezTo>
                  <a:cubicBezTo>
                    <a:pt x="5426" y="1272"/>
                    <a:pt x="5594" y="1066"/>
                    <a:pt x="5785" y="1066"/>
                  </a:cubicBezTo>
                  <a:cubicBezTo>
                    <a:pt x="5839" y="1066"/>
                    <a:pt x="5895" y="1082"/>
                    <a:pt x="5947" y="1120"/>
                  </a:cubicBezTo>
                  <a:cubicBezTo>
                    <a:pt x="5959" y="1127"/>
                    <a:pt x="5971" y="1130"/>
                    <a:pt x="5982" y="1130"/>
                  </a:cubicBezTo>
                  <a:cubicBezTo>
                    <a:pt x="6029" y="1130"/>
                    <a:pt x="6057" y="1071"/>
                    <a:pt x="6025" y="1028"/>
                  </a:cubicBezTo>
                  <a:cubicBezTo>
                    <a:pt x="5947" y="949"/>
                    <a:pt x="5855" y="916"/>
                    <a:pt x="5765" y="916"/>
                  </a:cubicBezTo>
                  <a:cubicBezTo>
                    <a:pt x="5527" y="916"/>
                    <a:pt x="5300" y="1154"/>
                    <a:pt x="5357" y="1421"/>
                  </a:cubicBezTo>
                  <a:cubicBezTo>
                    <a:pt x="5408" y="1702"/>
                    <a:pt x="5636" y="1837"/>
                    <a:pt x="5881" y="1837"/>
                  </a:cubicBezTo>
                  <a:cubicBezTo>
                    <a:pt x="5955" y="1837"/>
                    <a:pt x="6031" y="1825"/>
                    <a:pt x="6104" y="1800"/>
                  </a:cubicBezTo>
                  <a:lnTo>
                    <a:pt x="6117" y="1800"/>
                  </a:lnTo>
                  <a:cubicBezTo>
                    <a:pt x="6680" y="1591"/>
                    <a:pt x="6732" y="675"/>
                    <a:pt x="6261" y="347"/>
                  </a:cubicBezTo>
                  <a:cubicBezTo>
                    <a:pt x="6076" y="214"/>
                    <a:pt x="5787" y="131"/>
                    <a:pt x="5512" y="131"/>
                  </a:cubicBezTo>
                  <a:cubicBezTo>
                    <a:pt x="5299" y="131"/>
                    <a:pt x="5094" y="181"/>
                    <a:pt x="4952" y="295"/>
                  </a:cubicBezTo>
                  <a:cubicBezTo>
                    <a:pt x="4801" y="182"/>
                    <a:pt x="4617" y="123"/>
                    <a:pt x="4428" y="123"/>
                  </a:cubicBezTo>
                  <a:cubicBezTo>
                    <a:pt x="4354" y="123"/>
                    <a:pt x="4279" y="132"/>
                    <a:pt x="4205" y="151"/>
                  </a:cubicBezTo>
                  <a:cubicBezTo>
                    <a:pt x="4048" y="190"/>
                    <a:pt x="3891" y="256"/>
                    <a:pt x="3747" y="334"/>
                  </a:cubicBezTo>
                  <a:cubicBezTo>
                    <a:pt x="3586" y="415"/>
                    <a:pt x="3129" y="659"/>
                    <a:pt x="2802" y="659"/>
                  </a:cubicBezTo>
                  <a:cubicBezTo>
                    <a:pt x="2705" y="659"/>
                    <a:pt x="2619" y="637"/>
                    <a:pt x="2556" y="583"/>
                  </a:cubicBezTo>
                  <a:cubicBezTo>
                    <a:pt x="2713" y="465"/>
                    <a:pt x="2831" y="229"/>
                    <a:pt x="2661" y="59"/>
                  </a:cubicBezTo>
                  <a:cubicBezTo>
                    <a:pt x="2615" y="20"/>
                    <a:pt x="2559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 hasCustomPrompt="1"/>
          </p:nvPr>
        </p:nvSpPr>
        <p:spPr>
          <a:xfrm>
            <a:off x="699633" y="1136068"/>
            <a:ext cx="7738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900" b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2"/>
          <p:cNvSpPr txBox="1">
            <a:spLocks noGrp="1"/>
          </p:cNvSpPr>
          <p:nvPr>
            <p:ph type="subTitle" idx="1"/>
          </p:nvPr>
        </p:nvSpPr>
        <p:spPr>
          <a:xfrm>
            <a:off x="699908" y="3178081"/>
            <a:ext cx="77040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4" name="Google Shape;114;p1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15" name="Google Shape;115;p1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18" name="Google Shape;118;p1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1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31" name="Google Shape;131;p1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928672" y="21167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358122" y="26564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2" hasCustomPrompt="1"/>
          </p:nvPr>
        </p:nvSpPr>
        <p:spPr>
          <a:xfrm>
            <a:off x="1464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Roboto Slab"/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5" r:id="rId10"/>
    <p:sldLayoutId id="2147483667" r:id="rId11"/>
    <p:sldLayoutId id="2147483669" r:id="rId12"/>
    <p:sldLayoutId id="2147483675" r:id="rId13"/>
    <p:sldLayoutId id="2147483679" r:id="rId14"/>
    <p:sldLayoutId id="2147483681" r:id="rId15"/>
    <p:sldLayoutId id="2147483684" r:id="rId16"/>
    <p:sldLayoutId id="2147483686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orient="horz" pos="2898">
          <p15:clr>
            <a:srgbClr val="EA4335"/>
          </p15:clr>
        </p15:guide>
        <p15:guide id="3" pos="449">
          <p15:clr>
            <a:srgbClr val="EA4335"/>
          </p15:clr>
        </p15:guide>
        <p15:guide id="4" pos="532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56">
          <p15:clr>
            <a:srgbClr val="EA4335"/>
          </p15:clr>
        </p15:guide>
        <p15:guide id="7" pos="45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s://github.com/brabot10/frontend_restaurante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brabot10/backend_restaurante.git" TargetMode="External"/><Relationship Id="rId5" Type="http://schemas.openxmlformats.org/officeDocument/2006/relationships/hyperlink" Target="https://github.com/brabot10/sis257_Restaurante.git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78;p43">
            <a:extLst>
              <a:ext uri="{FF2B5EF4-FFF2-40B4-BE49-F238E27FC236}">
                <a16:creationId xmlns:a16="http://schemas.microsoft.com/office/drawing/2014/main" id="{06C142A9-2F91-4B21-B0B3-5814065EB292}"/>
              </a:ext>
            </a:extLst>
          </p:cNvPr>
          <p:cNvPicPr preferRelativeResize="0"/>
          <p:nvPr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4"/>
          <p:cNvSpPr txBox="1">
            <a:spLocks noGrp="1"/>
          </p:cNvSpPr>
          <p:nvPr>
            <p:ph type="body" idx="1"/>
          </p:nvPr>
        </p:nvSpPr>
        <p:spPr>
          <a:xfrm>
            <a:off x="713000" y="2607177"/>
            <a:ext cx="7745100" cy="1993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s-ES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Docente: </a:t>
            </a:r>
            <a:r>
              <a:rPr lang="es-ES" sz="1400" dirty="0" err="1">
                <a:solidFill>
                  <a:schemeClr val="accent3">
                    <a:lumMod val="75000"/>
                  </a:schemeClr>
                </a:solidFill>
              </a:rPr>
              <a:t>Esnor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 Noel Enrique Vaca Moreno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Materia: Sis-257 – Desarrollo de la Aplicación II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Universitario: Pilcolora Mendoza Bryan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                        Lizondo Choque Daniela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Semestre: 4to Semestre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Fecha:</a:t>
            </a:r>
            <a:r>
              <a:rPr lang="es-ES" sz="1400" u="sng" dirty="0">
                <a:solidFill>
                  <a:schemeClr val="accent3">
                    <a:lumMod val="75000"/>
                  </a:schemeClr>
                </a:solidFill>
              </a:rPr>
              <a:t>23/11/2023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Sucre-Bolivia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2023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s-E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20" name="Google Shape;620;p44"/>
          <p:cNvSpPr txBox="1">
            <a:spLocks noGrp="1"/>
          </p:cNvSpPr>
          <p:nvPr>
            <p:ph type="title"/>
          </p:nvPr>
        </p:nvSpPr>
        <p:spPr>
          <a:xfrm>
            <a:off x="495850" y="361400"/>
            <a:ext cx="79491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998220" algn="l"/>
              </a:tabLst>
            </a:pPr>
            <a:r>
              <a:rPr lang="es-BO" sz="18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Aplicación Web con </a:t>
            </a:r>
            <a:r>
              <a:rPr lang="es-BO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es-BO" sz="18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BO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Frondend</a:t>
            </a:r>
            <a:r>
              <a:rPr lang="es-BO" sz="18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un Restaurante Final</a:t>
            </a:r>
            <a:endParaRPr lang="es-ES" sz="1800" dirty="0">
              <a:solidFill>
                <a:schemeClr val="accent3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47BCD9-65B9-4DDE-8D3C-24722FF9772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814" y="862198"/>
            <a:ext cx="1515472" cy="1674125"/>
          </a:xfrm>
          <a:prstGeom prst="rect">
            <a:avLst/>
          </a:prstGeom>
        </p:spPr>
      </p:pic>
      <p:grpSp>
        <p:nvGrpSpPr>
          <p:cNvPr id="6" name="Google Shape;581;p43">
            <a:extLst>
              <a:ext uri="{FF2B5EF4-FFF2-40B4-BE49-F238E27FC236}">
                <a16:creationId xmlns:a16="http://schemas.microsoft.com/office/drawing/2014/main" id="{EAA182ED-0FE5-4B6D-B9CF-964A7CC57A8D}"/>
              </a:ext>
            </a:extLst>
          </p:cNvPr>
          <p:cNvGrpSpPr/>
          <p:nvPr/>
        </p:nvGrpSpPr>
        <p:grpSpPr>
          <a:xfrm>
            <a:off x="3066184" y="0"/>
            <a:ext cx="2831320" cy="409158"/>
            <a:chOff x="2691475" y="475425"/>
            <a:chExt cx="2831320" cy="409158"/>
          </a:xfrm>
        </p:grpSpPr>
        <p:sp>
          <p:nvSpPr>
            <p:cNvPr id="7" name="Google Shape;582;p43">
              <a:extLst>
                <a:ext uri="{FF2B5EF4-FFF2-40B4-BE49-F238E27FC236}">
                  <a16:creationId xmlns:a16="http://schemas.microsoft.com/office/drawing/2014/main" id="{33918CAF-C884-4DE8-8248-E4F5C9F48CCC}"/>
                </a:ext>
              </a:extLst>
            </p:cNvPr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3;p43">
              <a:extLst>
                <a:ext uri="{FF2B5EF4-FFF2-40B4-BE49-F238E27FC236}">
                  <a16:creationId xmlns:a16="http://schemas.microsoft.com/office/drawing/2014/main" id="{7DDC1F56-AFB2-4335-A447-D4BC4CCF3C3A}"/>
                </a:ext>
              </a:extLst>
            </p:cNvPr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;p43">
              <a:extLst>
                <a:ext uri="{FF2B5EF4-FFF2-40B4-BE49-F238E27FC236}">
                  <a16:creationId xmlns:a16="http://schemas.microsoft.com/office/drawing/2014/main" id="{28354EB4-7FCA-40C1-94B1-274D7D8D16A4}"/>
                </a:ext>
              </a:extLst>
            </p:cNvPr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585;p43">
            <a:extLst>
              <a:ext uri="{FF2B5EF4-FFF2-40B4-BE49-F238E27FC236}">
                <a16:creationId xmlns:a16="http://schemas.microsoft.com/office/drawing/2014/main" id="{EDF75BCD-920B-4419-BDEC-4E7C46EFFAA8}"/>
              </a:ext>
            </a:extLst>
          </p:cNvPr>
          <p:cNvGrpSpPr/>
          <p:nvPr/>
        </p:nvGrpSpPr>
        <p:grpSpPr>
          <a:xfrm>
            <a:off x="3128764" y="4462648"/>
            <a:ext cx="2831320" cy="409214"/>
            <a:chOff x="3156342" y="3913715"/>
            <a:chExt cx="2831320" cy="409214"/>
          </a:xfrm>
        </p:grpSpPr>
        <p:sp>
          <p:nvSpPr>
            <p:cNvPr id="11" name="Google Shape;586;p43">
              <a:extLst>
                <a:ext uri="{FF2B5EF4-FFF2-40B4-BE49-F238E27FC236}">
                  <a16:creationId xmlns:a16="http://schemas.microsoft.com/office/drawing/2014/main" id="{C297FDA6-ED7F-4572-B41F-957CEFE63331}"/>
                </a:ext>
              </a:extLst>
            </p:cNvPr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7;p43">
              <a:extLst>
                <a:ext uri="{FF2B5EF4-FFF2-40B4-BE49-F238E27FC236}">
                  <a16:creationId xmlns:a16="http://schemas.microsoft.com/office/drawing/2014/main" id="{3A0FD8DA-1A5B-41B8-B8B4-047BC4CF79BC}"/>
                </a:ext>
              </a:extLst>
            </p:cNvPr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8;p43">
              <a:extLst>
                <a:ext uri="{FF2B5EF4-FFF2-40B4-BE49-F238E27FC236}">
                  <a16:creationId xmlns:a16="http://schemas.microsoft.com/office/drawing/2014/main" id="{1E1691D7-F1F0-486B-BE5E-49112536C1E6}"/>
                </a:ext>
              </a:extLst>
            </p:cNvPr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2037799" y="290247"/>
            <a:ext cx="4827469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OBSERVACIONES</a:t>
            </a:r>
            <a:endParaRPr sz="40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29B629F-5DA5-4034-96F8-81D14A33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975" y="1307722"/>
            <a:ext cx="3184172" cy="3161013"/>
          </a:xfrm>
        </p:spPr>
        <p:txBody>
          <a:bodyPr/>
          <a:lstStyle/>
          <a:p>
            <a:r>
              <a:rPr lang="es-ES" dirty="0"/>
              <a:t>Presentación: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D6D77A-272D-4739-9EE9-B32AD34386B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76320" y="657494"/>
            <a:ext cx="5041363" cy="918300"/>
          </a:xfrm>
        </p:spPr>
        <p:txBody>
          <a:bodyPr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En la presentación Usamos los colores de nuestra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FD1C2E-C9EA-4BBF-98B1-99B9AADE2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706" y="1428989"/>
            <a:ext cx="4630589" cy="29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0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2037799" y="290247"/>
            <a:ext cx="4827469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OBSERVACIONES</a:t>
            </a:r>
            <a:endParaRPr sz="40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29B629F-5DA5-4034-96F8-81D14A33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975" y="1307722"/>
            <a:ext cx="3184172" cy="3161013"/>
          </a:xfrm>
        </p:spPr>
        <p:txBody>
          <a:bodyPr/>
          <a:lstStyle/>
          <a:p>
            <a:r>
              <a:rPr lang="es-ES" dirty="0"/>
              <a:t>Base de datos: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D6D77A-272D-4739-9EE9-B32AD34386B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76320" y="657494"/>
            <a:ext cx="5041363" cy="918300"/>
          </a:xfrm>
        </p:spPr>
        <p:txBody>
          <a:bodyPr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Mejoramos los nombres  y la fecha se  calcula de la fecha de Nacimiento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135FFE-AF61-4A3C-A1B6-C5BDF3148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10" t="71589" r="45710" b="8996"/>
          <a:stretch/>
        </p:blipFill>
        <p:spPr>
          <a:xfrm>
            <a:off x="4140199" y="1405018"/>
            <a:ext cx="4117975" cy="338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2037799" y="290247"/>
            <a:ext cx="4827469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OBSERVACIONES</a:t>
            </a:r>
            <a:endParaRPr sz="40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29B629F-5DA5-4034-96F8-81D14A33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975" y="1307722"/>
            <a:ext cx="3184172" cy="3161013"/>
          </a:xfrm>
        </p:spPr>
        <p:txBody>
          <a:bodyPr/>
          <a:lstStyle/>
          <a:p>
            <a:r>
              <a:rPr lang="es-ES" dirty="0"/>
              <a:t>Compra/Venta: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D6D77A-272D-4739-9EE9-B32AD34386B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76320" y="657494"/>
            <a:ext cx="5041363" cy="918300"/>
          </a:xfrm>
        </p:spPr>
        <p:txBody>
          <a:bodyPr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Para mejor la compra y venta Relacionamos varias de nuestras tablas a Pedidos creando mayor facilidad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135FFE-AF61-4A3C-A1B6-C5BDF3148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35" t="44717" r="45815" b="28253"/>
          <a:stretch/>
        </p:blipFill>
        <p:spPr>
          <a:xfrm>
            <a:off x="5001585" y="1577201"/>
            <a:ext cx="2614860" cy="289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1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2037799" y="290247"/>
            <a:ext cx="4827469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OBSERVACIONES</a:t>
            </a:r>
            <a:endParaRPr sz="40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29B629F-5DA5-4034-96F8-81D14A33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92" y="541601"/>
            <a:ext cx="7602394" cy="4060297"/>
          </a:xfrm>
        </p:spPr>
        <p:txBody>
          <a:bodyPr/>
          <a:lstStyle/>
          <a:p>
            <a:pPr algn="just"/>
            <a:r>
              <a:rPr lang="es-ES" dirty="0"/>
              <a:t>Si se selecciona un elemento debería arrastrase dicho dato:</a:t>
            </a:r>
          </a:p>
          <a:p>
            <a:pPr algn="just"/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Cambiamos la Funcionalidad para que aparezca Disponible o No Disponible el platillo.</a:t>
            </a:r>
          </a:p>
          <a:p>
            <a:pPr algn="just"/>
            <a:endParaRPr lang="es-ES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s-ES" dirty="0"/>
              <a:t>El cliente debe cambiarse la lógica de seleccionar:</a:t>
            </a:r>
          </a:p>
          <a:p>
            <a:pPr algn="just"/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Creamos una tabla de Clientes para mayor comodidad.</a:t>
            </a:r>
          </a:p>
          <a:p>
            <a:pPr algn="just"/>
            <a:endParaRPr lang="es-ES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s-ES" dirty="0"/>
              <a:t>Formato de fechas en frontend:</a:t>
            </a:r>
          </a:p>
          <a:p>
            <a:pPr algn="just"/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Arreglamos el formato de las fechas en las edades.</a:t>
            </a:r>
          </a:p>
          <a:p>
            <a:pPr algn="just"/>
            <a:endParaRPr lang="es-ES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s-ES" dirty="0"/>
              <a:t>Recuperar errores del </a:t>
            </a:r>
            <a:r>
              <a:rPr lang="es-ES" dirty="0" err="1"/>
              <a:t>backend</a:t>
            </a:r>
            <a:r>
              <a:rPr lang="es-ES" dirty="0"/>
              <a:t> para mostrarlo en el frontend como validaciones</a:t>
            </a:r>
          </a:p>
          <a:p>
            <a:pPr algn="just"/>
            <a:r>
              <a:rPr lang="es-ES" dirty="0"/>
              <a:t>Validaciones a nivel de </a:t>
            </a:r>
            <a:r>
              <a:rPr lang="es-ES" dirty="0" err="1"/>
              <a:t>fontend</a:t>
            </a:r>
            <a:r>
              <a:rPr lang="es-ES" dirty="0"/>
              <a:t>:</a:t>
            </a:r>
          </a:p>
          <a:p>
            <a:pPr algn="just"/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Agregamos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Funciolidades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 de solo cadena y solo numero.</a:t>
            </a:r>
          </a:p>
          <a:p>
            <a:pPr algn="just"/>
            <a:endParaRPr lang="es-ES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Integrar la funcionalidad entre pedidos, valoraciones, repartidor:</a:t>
            </a:r>
          </a:p>
          <a:p>
            <a:pPr algn="just"/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Eliminamos la tabla validaciones, para crear direcciones y tenga mayor relación.</a:t>
            </a:r>
          </a:p>
        </p:txBody>
      </p:sp>
    </p:spTree>
    <p:extLst>
      <p:ext uri="{BB962C8B-B14F-4D97-AF65-F5344CB8AC3E}">
        <p14:creationId xmlns:p14="http://schemas.microsoft.com/office/powerpoint/2010/main" val="1550567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B</a:t>
            </a:r>
            <a:r>
              <a:rPr lang="en" sz="6000" u="sng" dirty="0"/>
              <a:t>d - Restaurante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Imagen 35">
            <a:extLst>
              <a:ext uri="{FF2B5EF4-FFF2-40B4-BE49-F238E27FC236}">
                <a16:creationId xmlns:a16="http://schemas.microsoft.com/office/drawing/2014/main" id="{01F9DE70-63A2-4600-BBDA-C7D524A8F2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92861" y="1179051"/>
            <a:ext cx="6938519" cy="36073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D.E.R. PARTE-1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316D8956-5EF6-4328-B839-D38FC382017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80183" y="1132594"/>
            <a:ext cx="7075133" cy="39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D.E.R. PARTE-2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FC157552-C569-4E3F-A0B0-DDA25DF8A64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74569" y="1109314"/>
            <a:ext cx="6853149" cy="4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1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D.E.R. PARTE-2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4F3EAE02-AC92-4809-A0C4-F19D8A5E6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3" t="22059" r="23672" b="10139"/>
          <a:stretch/>
        </p:blipFill>
        <p:spPr>
          <a:xfrm>
            <a:off x="2361365" y="1072541"/>
            <a:ext cx="4786313" cy="37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Backend codificación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1926CC51-28C6-47C1-B9A6-762031DC4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72" y="1108387"/>
            <a:ext cx="7589813" cy="40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7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 err="1"/>
              <a:t>Swagger</a:t>
            </a:r>
            <a:r>
              <a:rPr lang="es-ES" sz="6000" u="sng" dirty="0"/>
              <a:t> Básico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4C23185-00E9-438A-A84B-9449FD92D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21" y="1076621"/>
            <a:ext cx="7575956" cy="40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1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</a:t>
            </a:r>
            <a:endParaRPr dirty="0"/>
          </a:p>
        </p:txBody>
      </p:sp>
      <p:sp>
        <p:nvSpPr>
          <p:cNvPr id="646" name="Google Shape;646;p46"/>
          <p:cNvSpPr/>
          <p:nvPr/>
        </p:nvSpPr>
        <p:spPr>
          <a:xfrm>
            <a:off x="865342" y="1954003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4986362" y="1954048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865342" y="3395807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4976355" y="3322311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46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  <a:endParaRPr dirty="0"/>
          </a:p>
        </p:txBody>
      </p:sp>
      <p:sp>
        <p:nvSpPr>
          <p:cNvPr id="651" name="Google Shape;651;p46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PROBLEMATICA</a:t>
            </a:r>
            <a:endParaRPr dirty="0"/>
          </a:p>
        </p:txBody>
      </p:sp>
      <p:sp>
        <p:nvSpPr>
          <p:cNvPr id="652" name="Google Shape;652;p46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CONTEXTO DE LA SOLUCIÓN</a:t>
            </a:r>
          </a:p>
        </p:txBody>
      </p:sp>
      <p:sp>
        <p:nvSpPr>
          <p:cNvPr id="653" name="Google Shape;653;p46"/>
          <p:cNvSpPr txBox="1">
            <a:spLocks noGrp="1"/>
          </p:cNvSpPr>
          <p:nvPr>
            <p:ph type="subTitle" idx="4"/>
          </p:nvPr>
        </p:nvSpPr>
        <p:spPr>
          <a:xfrm>
            <a:off x="5805958" y="3157555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ENLACES Y DATOS DE ACCESO</a:t>
            </a:r>
          </a:p>
        </p:txBody>
      </p:sp>
      <p:sp>
        <p:nvSpPr>
          <p:cNvPr id="654" name="Google Shape;654;p46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Descripción del negocio</a:t>
            </a:r>
            <a:endParaRPr dirty="0"/>
          </a:p>
        </p:txBody>
      </p:sp>
      <p:sp>
        <p:nvSpPr>
          <p:cNvPr id="655" name="Google Shape;655;p46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Problemas de la falta de automatización de un restaurante</a:t>
            </a:r>
            <a:endParaRPr dirty="0"/>
          </a:p>
        </p:txBody>
      </p:sp>
      <p:sp>
        <p:nvSpPr>
          <p:cNvPr id="656" name="Google Shape;656;p46"/>
          <p:cNvSpPr txBox="1">
            <a:spLocks noGrp="1"/>
          </p:cNvSpPr>
          <p:nvPr>
            <p:ph type="subTitle" idx="7"/>
          </p:nvPr>
        </p:nvSpPr>
        <p:spPr>
          <a:xfrm>
            <a:off x="1693403" y="3540922"/>
            <a:ext cx="2971193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Mediante el sitio web desarrollado (principales módulos deseados y entidades identificadas)</a:t>
            </a:r>
            <a:endParaRPr dirty="0"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err="1"/>
              <a:t>Github</a:t>
            </a:r>
            <a:r>
              <a:rPr lang="es-ES" dirty="0"/>
              <a:t> del </a:t>
            </a:r>
            <a:r>
              <a:rPr lang="es-ES" dirty="0" err="1"/>
              <a:t>backend</a:t>
            </a:r>
            <a:r>
              <a:rPr lang="es-ES" dirty="0"/>
              <a:t> y frontend, usuario y contraseña de acceso</a:t>
            </a:r>
            <a:endParaRPr dirty="0"/>
          </a:p>
        </p:txBody>
      </p:sp>
      <p:sp>
        <p:nvSpPr>
          <p:cNvPr id="658" name="Google Shape;658;p46"/>
          <p:cNvSpPr txBox="1">
            <a:spLocks noGrp="1"/>
          </p:cNvSpPr>
          <p:nvPr>
            <p:ph type="title" idx="9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59" name="Google Shape;659;p46"/>
          <p:cNvSpPr txBox="1">
            <a:spLocks noGrp="1"/>
          </p:cNvSpPr>
          <p:nvPr>
            <p:ph type="title" idx="13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02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14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03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1" name="Google Shape;661;p46"/>
          <p:cNvSpPr txBox="1">
            <a:spLocks noGrp="1"/>
          </p:cNvSpPr>
          <p:nvPr>
            <p:ph type="title" idx="15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04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 err="1"/>
              <a:t>Swagger</a:t>
            </a:r>
            <a:r>
              <a:rPr lang="es-ES" sz="6000" u="sng" dirty="0"/>
              <a:t> Completo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1825D652-5C71-4E8D-B2A1-55BFE3365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62" y="1132143"/>
            <a:ext cx="7167765" cy="38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5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Creación del Usuario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B5C7F29F-19E0-40D9-8F2A-62D63E47F5E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17736" y="1352680"/>
            <a:ext cx="6745236" cy="27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3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Parte-1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13D11451-12DB-4643-A1AA-6DD90CFD259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04724" y="1065885"/>
            <a:ext cx="7058405" cy="403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0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947996DC-AB0D-4FC1-9511-D44FAD03C13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41203" y="1109314"/>
            <a:ext cx="6574786" cy="38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Parte-3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DBBC7D55-92F2-49AF-9ADB-E01EC396EBF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19117" y="1077169"/>
            <a:ext cx="6278775" cy="395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70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Parte-4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65E2010-6E13-4274-AE86-25C3602E0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53" y="1175073"/>
            <a:ext cx="7003155" cy="37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5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Parte-5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875A0D44-F12A-4149-A935-84721AC92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91" y="1104353"/>
            <a:ext cx="8529953" cy="39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51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Paleta de colores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BB10C889-54D2-4211-855A-719FFB14F5F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16967" y="1052734"/>
            <a:ext cx="7095360" cy="4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6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Ingresando el Usuario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5F67029-8768-4262-A07B-D30E7D39B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93" y="1090036"/>
            <a:ext cx="7245607" cy="39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Ingresando el Usuario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CA8476B-BF95-41B8-8DF5-34067FDCF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64" y="1037029"/>
            <a:ext cx="7634488" cy="40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5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l="16366" t="1082" b="4808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 amt="82000"/>
          </a:blip>
          <a:srcRect l="16366" t="1082" b="4808"/>
          <a:stretch/>
        </p:blipFill>
        <p:spPr>
          <a:xfrm>
            <a:off x="0" y="14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5204178" y="2256300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1"/>
          </p:nvPr>
        </p:nvSpPr>
        <p:spPr>
          <a:xfrm>
            <a:off x="5204178" y="2856600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Rico es un restaurante inspirado en el sabor y la rapidez, por ello contamos con un ambiente para que nuestros repartidores puedan realizar un mejor trabajo, generando a su vez un incremento en la clientela a nivel de pedidos</a:t>
            </a:r>
            <a:endParaRPr dirty="0"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71" name="Google Shape;671;p47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47"/>
          <p:cNvGrpSpPr/>
          <p:nvPr/>
        </p:nvGrpSpPr>
        <p:grpSpPr>
          <a:xfrm>
            <a:off x="6378673" y="1114832"/>
            <a:ext cx="905111" cy="896736"/>
            <a:chOff x="6378673" y="1114832"/>
            <a:chExt cx="905111" cy="896736"/>
          </a:xfrm>
        </p:grpSpPr>
        <p:sp>
          <p:nvSpPr>
            <p:cNvPr id="680" name="Google Shape;680;p47"/>
            <p:cNvSpPr/>
            <p:nvPr/>
          </p:nvSpPr>
          <p:spPr>
            <a:xfrm>
              <a:off x="6378673" y="1114832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1" name="Google Shape;681;p47"/>
            <p:cNvGrpSpPr/>
            <p:nvPr/>
          </p:nvGrpSpPr>
          <p:grpSpPr>
            <a:xfrm>
              <a:off x="6678023" y="1360673"/>
              <a:ext cx="306425" cy="405050"/>
              <a:chOff x="5112000" y="3941850"/>
              <a:chExt cx="306425" cy="405050"/>
            </a:xfrm>
          </p:grpSpPr>
          <p:sp>
            <p:nvSpPr>
              <p:cNvPr id="682" name="Google Shape;682;p47"/>
              <p:cNvSpPr/>
              <p:nvPr/>
            </p:nvSpPr>
            <p:spPr>
              <a:xfrm>
                <a:off x="5112000" y="3967125"/>
                <a:ext cx="306425" cy="3797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5191" extrusionOk="0">
                    <a:moveTo>
                      <a:pt x="6869" y="1081"/>
                    </a:moveTo>
                    <a:cubicBezTo>
                      <a:pt x="7041" y="1081"/>
                      <a:pt x="7187" y="1214"/>
                      <a:pt x="7187" y="1399"/>
                    </a:cubicBezTo>
                    <a:cubicBezTo>
                      <a:pt x="7187" y="1588"/>
                      <a:pt x="7034" y="1716"/>
                      <a:pt x="6869" y="1716"/>
                    </a:cubicBezTo>
                    <a:cubicBezTo>
                      <a:pt x="6792" y="1716"/>
                      <a:pt x="6712" y="1688"/>
                      <a:pt x="6644" y="1624"/>
                    </a:cubicBezTo>
                    <a:cubicBezTo>
                      <a:pt x="6446" y="1426"/>
                      <a:pt x="6591" y="1081"/>
                      <a:pt x="6869" y="1081"/>
                    </a:cubicBezTo>
                    <a:close/>
                    <a:moveTo>
                      <a:pt x="4972" y="634"/>
                    </a:moveTo>
                    <a:cubicBezTo>
                      <a:pt x="5328" y="634"/>
                      <a:pt x="5690" y="754"/>
                      <a:pt x="5996" y="1015"/>
                    </a:cubicBezTo>
                    <a:cubicBezTo>
                      <a:pt x="5956" y="1134"/>
                      <a:pt x="5930" y="1267"/>
                      <a:pt x="5930" y="1399"/>
                    </a:cubicBezTo>
                    <a:cubicBezTo>
                      <a:pt x="5921" y="1984"/>
                      <a:pt x="6395" y="2343"/>
                      <a:pt x="6878" y="2343"/>
                    </a:cubicBezTo>
                    <a:cubicBezTo>
                      <a:pt x="7171" y="2343"/>
                      <a:pt x="7468" y="2210"/>
                      <a:pt x="7663" y="1915"/>
                    </a:cubicBezTo>
                    <a:cubicBezTo>
                      <a:pt x="8127" y="1995"/>
                      <a:pt x="8458" y="2392"/>
                      <a:pt x="8458" y="2842"/>
                    </a:cubicBezTo>
                    <a:cubicBezTo>
                      <a:pt x="8458" y="3027"/>
                      <a:pt x="8603" y="3159"/>
                      <a:pt x="8775" y="3159"/>
                    </a:cubicBezTo>
                    <a:cubicBezTo>
                      <a:pt x="9159" y="3199"/>
                      <a:pt x="9159" y="3768"/>
                      <a:pt x="8775" y="3795"/>
                    </a:cubicBezTo>
                    <a:lnTo>
                      <a:pt x="7505" y="3795"/>
                    </a:lnTo>
                    <a:cubicBezTo>
                      <a:pt x="7333" y="3795"/>
                      <a:pt x="7187" y="3940"/>
                      <a:pt x="7187" y="4112"/>
                    </a:cubicBezTo>
                    <a:lnTo>
                      <a:pt x="7187" y="6005"/>
                    </a:lnTo>
                    <a:cubicBezTo>
                      <a:pt x="7207" y="6237"/>
                      <a:pt x="7041" y="6352"/>
                      <a:pt x="6874" y="6352"/>
                    </a:cubicBezTo>
                    <a:cubicBezTo>
                      <a:pt x="6707" y="6352"/>
                      <a:pt x="6538" y="6237"/>
                      <a:pt x="6552" y="6005"/>
                    </a:cubicBezTo>
                    <a:lnTo>
                      <a:pt x="6552" y="4112"/>
                    </a:lnTo>
                    <a:cubicBezTo>
                      <a:pt x="6552" y="3940"/>
                      <a:pt x="6419" y="3795"/>
                      <a:pt x="6234" y="3795"/>
                    </a:cubicBezTo>
                    <a:lnTo>
                      <a:pt x="4024" y="3795"/>
                    </a:lnTo>
                    <a:cubicBezTo>
                      <a:pt x="3852" y="3795"/>
                      <a:pt x="3706" y="3940"/>
                      <a:pt x="3706" y="4112"/>
                    </a:cubicBezTo>
                    <a:cubicBezTo>
                      <a:pt x="3686" y="4516"/>
                      <a:pt x="3382" y="4718"/>
                      <a:pt x="3077" y="4718"/>
                    </a:cubicBezTo>
                    <a:cubicBezTo>
                      <a:pt x="2773" y="4718"/>
                      <a:pt x="2469" y="4516"/>
                      <a:pt x="2449" y="4112"/>
                    </a:cubicBezTo>
                    <a:cubicBezTo>
                      <a:pt x="2449" y="3940"/>
                      <a:pt x="2303" y="3795"/>
                      <a:pt x="2131" y="3795"/>
                    </a:cubicBezTo>
                    <a:lnTo>
                      <a:pt x="1178" y="3795"/>
                    </a:lnTo>
                    <a:cubicBezTo>
                      <a:pt x="781" y="3768"/>
                      <a:pt x="781" y="3199"/>
                      <a:pt x="1178" y="3159"/>
                    </a:cubicBezTo>
                    <a:cubicBezTo>
                      <a:pt x="1350" y="3159"/>
                      <a:pt x="1496" y="3027"/>
                      <a:pt x="1496" y="2855"/>
                    </a:cubicBezTo>
                    <a:cubicBezTo>
                      <a:pt x="1496" y="2325"/>
                      <a:pt x="1919" y="1902"/>
                      <a:pt x="2449" y="1902"/>
                    </a:cubicBezTo>
                    <a:cubicBezTo>
                      <a:pt x="2621" y="1902"/>
                      <a:pt x="2806" y="1955"/>
                      <a:pt x="2952" y="2048"/>
                    </a:cubicBezTo>
                    <a:cubicBezTo>
                      <a:pt x="3008" y="2080"/>
                      <a:pt x="3069" y="2097"/>
                      <a:pt x="3129" y="2097"/>
                    </a:cubicBezTo>
                    <a:cubicBezTo>
                      <a:pt x="3168" y="2097"/>
                      <a:pt x="3206" y="2090"/>
                      <a:pt x="3243" y="2074"/>
                    </a:cubicBezTo>
                    <a:cubicBezTo>
                      <a:pt x="3336" y="2034"/>
                      <a:pt x="3415" y="1955"/>
                      <a:pt x="3428" y="1849"/>
                    </a:cubicBezTo>
                    <a:cubicBezTo>
                      <a:pt x="3612" y="1089"/>
                      <a:pt x="4280" y="634"/>
                      <a:pt x="4972" y="634"/>
                    </a:cubicBezTo>
                    <a:close/>
                    <a:moveTo>
                      <a:pt x="10350" y="6958"/>
                    </a:moveTo>
                    <a:lnTo>
                      <a:pt x="10350" y="10756"/>
                    </a:lnTo>
                    <a:lnTo>
                      <a:pt x="9093" y="10756"/>
                    </a:lnTo>
                    <a:lnTo>
                      <a:pt x="9093" y="6958"/>
                    </a:lnTo>
                    <a:close/>
                    <a:moveTo>
                      <a:pt x="11621" y="5700"/>
                    </a:moveTo>
                    <a:lnTo>
                      <a:pt x="11621" y="12027"/>
                    </a:lnTo>
                    <a:lnTo>
                      <a:pt x="9093" y="12027"/>
                    </a:lnTo>
                    <a:lnTo>
                      <a:pt x="9093" y="11392"/>
                    </a:lnTo>
                    <a:lnTo>
                      <a:pt x="10668" y="11392"/>
                    </a:lnTo>
                    <a:cubicBezTo>
                      <a:pt x="10840" y="11392"/>
                      <a:pt x="10986" y="11246"/>
                      <a:pt x="10986" y="11074"/>
                    </a:cubicBezTo>
                    <a:lnTo>
                      <a:pt x="10986" y="6640"/>
                    </a:lnTo>
                    <a:cubicBezTo>
                      <a:pt x="10986" y="6468"/>
                      <a:pt x="10840" y="6336"/>
                      <a:pt x="10668" y="6336"/>
                    </a:cubicBezTo>
                    <a:lnTo>
                      <a:pt x="9093" y="6336"/>
                    </a:lnTo>
                    <a:lnTo>
                      <a:pt x="9093" y="5700"/>
                    </a:lnTo>
                    <a:close/>
                    <a:moveTo>
                      <a:pt x="1853" y="4430"/>
                    </a:moveTo>
                    <a:cubicBezTo>
                      <a:pt x="1972" y="4880"/>
                      <a:pt x="2316" y="5224"/>
                      <a:pt x="2753" y="5343"/>
                    </a:cubicBezTo>
                    <a:lnTo>
                      <a:pt x="2753" y="13298"/>
                    </a:lnTo>
                    <a:lnTo>
                      <a:pt x="1496" y="13298"/>
                    </a:lnTo>
                    <a:lnTo>
                      <a:pt x="1496" y="4430"/>
                    </a:lnTo>
                    <a:close/>
                    <a:moveTo>
                      <a:pt x="4659" y="4430"/>
                    </a:moveTo>
                    <a:lnTo>
                      <a:pt x="4659" y="13298"/>
                    </a:lnTo>
                    <a:lnTo>
                      <a:pt x="3388" y="13298"/>
                    </a:lnTo>
                    <a:lnTo>
                      <a:pt x="3388" y="5343"/>
                    </a:lnTo>
                    <a:cubicBezTo>
                      <a:pt x="3838" y="5224"/>
                      <a:pt x="4183" y="4880"/>
                      <a:pt x="4302" y="4430"/>
                    </a:cubicBezTo>
                    <a:close/>
                    <a:moveTo>
                      <a:pt x="5930" y="4430"/>
                    </a:moveTo>
                    <a:lnTo>
                      <a:pt x="5930" y="6005"/>
                    </a:lnTo>
                    <a:cubicBezTo>
                      <a:pt x="5930" y="6415"/>
                      <a:pt x="6181" y="6773"/>
                      <a:pt x="6552" y="6905"/>
                    </a:cubicBezTo>
                    <a:lnTo>
                      <a:pt x="6552" y="13298"/>
                    </a:lnTo>
                    <a:lnTo>
                      <a:pt x="5294" y="13298"/>
                    </a:lnTo>
                    <a:lnTo>
                      <a:pt x="5294" y="4430"/>
                    </a:lnTo>
                    <a:close/>
                    <a:moveTo>
                      <a:pt x="8458" y="4430"/>
                    </a:moveTo>
                    <a:lnTo>
                      <a:pt x="8458" y="13298"/>
                    </a:lnTo>
                    <a:lnTo>
                      <a:pt x="7187" y="13298"/>
                    </a:lnTo>
                    <a:lnTo>
                      <a:pt x="7187" y="6905"/>
                    </a:lnTo>
                    <a:cubicBezTo>
                      <a:pt x="7571" y="6773"/>
                      <a:pt x="7822" y="6415"/>
                      <a:pt x="7822" y="6018"/>
                    </a:cubicBezTo>
                    <a:lnTo>
                      <a:pt x="7822" y="4430"/>
                    </a:lnTo>
                    <a:close/>
                    <a:moveTo>
                      <a:pt x="9093" y="13920"/>
                    </a:moveTo>
                    <a:lnTo>
                      <a:pt x="9093" y="14555"/>
                    </a:lnTo>
                    <a:lnTo>
                      <a:pt x="861" y="14555"/>
                    </a:lnTo>
                    <a:lnTo>
                      <a:pt x="861" y="13920"/>
                    </a:lnTo>
                    <a:close/>
                    <a:moveTo>
                      <a:pt x="4980" y="1"/>
                    </a:moveTo>
                    <a:cubicBezTo>
                      <a:pt x="4136" y="1"/>
                      <a:pt x="3309" y="481"/>
                      <a:pt x="2938" y="1346"/>
                    </a:cubicBezTo>
                    <a:cubicBezTo>
                      <a:pt x="2773" y="1291"/>
                      <a:pt x="2605" y="1265"/>
                      <a:pt x="2441" y="1265"/>
                    </a:cubicBezTo>
                    <a:cubicBezTo>
                      <a:pt x="1697" y="1265"/>
                      <a:pt x="1017" y="1797"/>
                      <a:pt x="887" y="2577"/>
                    </a:cubicBezTo>
                    <a:cubicBezTo>
                      <a:pt x="27" y="2855"/>
                      <a:pt x="0" y="4073"/>
                      <a:pt x="861" y="4377"/>
                    </a:cubicBezTo>
                    <a:lnTo>
                      <a:pt x="861" y="13298"/>
                    </a:lnTo>
                    <a:lnTo>
                      <a:pt x="543" y="13298"/>
                    </a:lnTo>
                    <a:cubicBezTo>
                      <a:pt x="536" y="13297"/>
                      <a:pt x="528" y="13297"/>
                      <a:pt x="521" y="13297"/>
                    </a:cubicBezTo>
                    <a:cubicBezTo>
                      <a:pt x="359" y="13297"/>
                      <a:pt x="225" y="13437"/>
                      <a:pt x="225" y="13602"/>
                    </a:cubicBezTo>
                    <a:lnTo>
                      <a:pt x="225" y="14873"/>
                    </a:lnTo>
                    <a:cubicBezTo>
                      <a:pt x="225" y="15045"/>
                      <a:pt x="371" y="15190"/>
                      <a:pt x="543" y="15190"/>
                    </a:cubicBezTo>
                    <a:lnTo>
                      <a:pt x="9411" y="15190"/>
                    </a:lnTo>
                    <a:cubicBezTo>
                      <a:pt x="9583" y="15190"/>
                      <a:pt x="9728" y="15045"/>
                      <a:pt x="9728" y="14873"/>
                    </a:cubicBezTo>
                    <a:lnTo>
                      <a:pt x="9728" y="13602"/>
                    </a:lnTo>
                    <a:cubicBezTo>
                      <a:pt x="9728" y="13430"/>
                      <a:pt x="9583" y="13298"/>
                      <a:pt x="9411" y="13298"/>
                    </a:cubicBezTo>
                    <a:lnTo>
                      <a:pt x="9093" y="13298"/>
                    </a:lnTo>
                    <a:lnTo>
                      <a:pt x="9093" y="12662"/>
                    </a:lnTo>
                    <a:lnTo>
                      <a:pt x="11938" y="12662"/>
                    </a:lnTo>
                    <a:cubicBezTo>
                      <a:pt x="12111" y="12662"/>
                      <a:pt x="12256" y="12517"/>
                      <a:pt x="12256" y="12345"/>
                    </a:cubicBezTo>
                    <a:lnTo>
                      <a:pt x="12256" y="5383"/>
                    </a:lnTo>
                    <a:cubicBezTo>
                      <a:pt x="12256" y="5211"/>
                      <a:pt x="12111" y="5065"/>
                      <a:pt x="11938" y="5065"/>
                    </a:cubicBezTo>
                    <a:lnTo>
                      <a:pt x="9093" y="5065"/>
                    </a:lnTo>
                    <a:lnTo>
                      <a:pt x="9093" y="4377"/>
                    </a:lnTo>
                    <a:cubicBezTo>
                      <a:pt x="9940" y="4073"/>
                      <a:pt x="9927" y="2855"/>
                      <a:pt x="9066" y="2577"/>
                    </a:cubicBezTo>
                    <a:cubicBezTo>
                      <a:pt x="8947" y="1928"/>
                      <a:pt x="8458" y="1426"/>
                      <a:pt x="7822" y="1293"/>
                    </a:cubicBezTo>
                    <a:cubicBezTo>
                      <a:pt x="7772" y="790"/>
                      <a:pt x="7340" y="441"/>
                      <a:pt x="6874" y="441"/>
                    </a:cubicBezTo>
                    <a:cubicBezTo>
                      <a:pt x="6727" y="441"/>
                      <a:pt x="6576" y="476"/>
                      <a:pt x="6433" y="552"/>
                    </a:cubicBezTo>
                    <a:cubicBezTo>
                      <a:pt x="6008" y="177"/>
                      <a:pt x="5491" y="1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7"/>
              <p:cNvSpPr/>
              <p:nvPr/>
            </p:nvSpPr>
            <p:spPr>
              <a:xfrm>
                <a:off x="5307550" y="3941850"/>
                <a:ext cx="556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1894" extrusionOk="0">
                    <a:moveTo>
                      <a:pt x="953" y="637"/>
                    </a:moveTo>
                    <a:cubicBezTo>
                      <a:pt x="1231" y="637"/>
                      <a:pt x="1377" y="967"/>
                      <a:pt x="1178" y="1166"/>
                    </a:cubicBezTo>
                    <a:cubicBezTo>
                      <a:pt x="1113" y="1232"/>
                      <a:pt x="1031" y="1261"/>
                      <a:pt x="951" y="1261"/>
                    </a:cubicBezTo>
                    <a:cubicBezTo>
                      <a:pt x="790" y="1261"/>
                      <a:pt x="636" y="1140"/>
                      <a:pt x="636" y="954"/>
                    </a:cubicBezTo>
                    <a:cubicBezTo>
                      <a:pt x="636" y="769"/>
                      <a:pt x="781" y="637"/>
                      <a:pt x="953" y="637"/>
                    </a:cubicBezTo>
                    <a:close/>
                    <a:moveTo>
                      <a:pt x="955" y="1"/>
                    </a:moveTo>
                    <a:cubicBezTo>
                      <a:pt x="468" y="1"/>
                      <a:pt x="0" y="380"/>
                      <a:pt x="0" y="954"/>
                    </a:cubicBezTo>
                    <a:cubicBezTo>
                      <a:pt x="0" y="1470"/>
                      <a:pt x="424" y="1894"/>
                      <a:pt x="953" y="1894"/>
                    </a:cubicBezTo>
                    <a:cubicBezTo>
                      <a:pt x="1800" y="1894"/>
                      <a:pt x="2224" y="875"/>
                      <a:pt x="1615" y="279"/>
                    </a:cubicBezTo>
                    <a:cubicBezTo>
                      <a:pt x="1423" y="87"/>
                      <a:pt x="1187" y="1"/>
                      <a:pt x="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Ingresando el Usuario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DE3DEF2-0157-43B2-AA84-E70C65EBA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18" y="1109314"/>
            <a:ext cx="7772433" cy="383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Edición para el Menú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80DE459-3DA8-4B79-92C8-506ABDA1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425" y="1104568"/>
            <a:ext cx="7145194" cy="40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33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Menú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87C18AF-E7AD-4C28-B459-64DEE1DF2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21" y="1039423"/>
            <a:ext cx="7770147" cy="40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Iconos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A18EAEF-4102-4470-AA4A-138DAD84F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84" y="1102724"/>
            <a:ext cx="8192632" cy="40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07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Platillos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08B17A7-873B-4FA8-A250-7ECD7CDDA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61" y="1062299"/>
            <a:ext cx="7597860" cy="40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Platillos parte 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06898049-EFDA-4759-A417-628AF567F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00" y="1109314"/>
            <a:ext cx="8001152" cy="38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4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Platillos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D6C1F31-9A69-486A-B88D-457E66569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74" y="1105069"/>
            <a:ext cx="7814156" cy="39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19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Pedidos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234CAF9F-6995-45CC-81E3-9FC666118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99" y="1060875"/>
            <a:ext cx="7626743" cy="40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Pedidos Parte 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2E06209-5C47-47F7-825D-1F55BB44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70" y="1159414"/>
            <a:ext cx="7843860" cy="39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90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Pedidos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F09E115F-E2D5-450E-B6B1-BFC851372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36" y="1150930"/>
            <a:ext cx="7748261" cy="381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8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8"/>
          <p:cNvPicPr preferRelativeResize="0"/>
          <p:nvPr/>
        </p:nvPicPr>
        <p:blipFill rotWithShape="1">
          <a:blip r:embed="rId3">
            <a:alphaModFix/>
          </a:blip>
          <a:srcRect l="16806" t="2006" r="26203" b="2006"/>
          <a:stretch/>
        </p:blipFill>
        <p:spPr>
          <a:xfrm>
            <a:off x="4572000" y="75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8"/>
          <p:cNvSpPr txBox="1">
            <a:spLocks noGrp="1"/>
          </p:cNvSpPr>
          <p:nvPr>
            <p:ph type="title"/>
          </p:nvPr>
        </p:nvSpPr>
        <p:spPr>
          <a:xfrm>
            <a:off x="717630" y="2165947"/>
            <a:ext cx="3364983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PROBLEMATICA</a:t>
            </a:r>
          </a:p>
        </p:txBody>
      </p:sp>
      <p:pic>
        <p:nvPicPr>
          <p:cNvPr id="690" name="Google Shape;690;p48"/>
          <p:cNvPicPr preferRelativeResize="0"/>
          <p:nvPr/>
        </p:nvPicPr>
        <p:blipFill rotWithShape="1">
          <a:blip r:embed="rId4">
            <a:alphaModFix amt="89000"/>
          </a:blip>
          <a:srcRect l="16806" t="2006" r="26203" b="2006"/>
          <a:stretch/>
        </p:blipFill>
        <p:spPr>
          <a:xfrm>
            <a:off x="4572000" y="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8"/>
          <p:cNvSpPr txBox="1">
            <a:spLocks noGrp="1"/>
          </p:cNvSpPr>
          <p:nvPr>
            <p:ph type="subTitle" idx="1"/>
          </p:nvPr>
        </p:nvSpPr>
        <p:spPr>
          <a:xfrm>
            <a:off x="917313" y="2783744"/>
            <a:ext cx="3165300" cy="1553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el crecimiento de la tecnologia y la Pandemia del covid, la falta de un sistema automatizado de pedidos, genero un cierre en varios restaurantes y un bajo nivel de Ingresos.</a:t>
            </a:r>
            <a:endParaRPr dirty="0"/>
          </a:p>
        </p:txBody>
      </p:sp>
      <p:grpSp>
        <p:nvGrpSpPr>
          <p:cNvPr id="692" name="Google Shape;692;p48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93" name="Google Shape;693;p48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2047408" y="1120161"/>
            <a:ext cx="905111" cy="896736"/>
            <a:chOff x="2047408" y="1120161"/>
            <a:chExt cx="905111" cy="896736"/>
          </a:xfrm>
        </p:grpSpPr>
        <p:sp>
          <p:nvSpPr>
            <p:cNvPr id="702" name="Google Shape;702;p48"/>
            <p:cNvSpPr/>
            <p:nvPr/>
          </p:nvSpPr>
          <p:spPr>
            <a:xfrm>
              <a:off x="2047408" y="1120161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" name="Google Shape;703;p48"/>
            <p:cNvGrpSpPr/>
            <p:nvPr/>
          </p:nvGrpSpPr>
          <p:grpSpPr>
            <a:xfrm>
              <a:off x="2350391" y="1366003"/>
              <a:ext cx="299150" cy="405025"/>
              <a:chOff x="6637350" y="3941875"/>
              <a:chExt cx="299150" cy="405025"/>
            </a:xfrm>
          </p:grpSpPr>
          <p:sp>
            <p:nvSpPr>
              <p:cNvPr id="704" name="Google Shape;704;p48"/>
              <p:cNvSpPr/>
              <p:nvPr/>
            </p:nvSpPr>
            <p:spPr>
              <a:xfrm>
                <a:off x="6637350" y="3941875"/>
                <a:ext cx="299150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6201" extrusionOk="0">
                    <a:moveTo>
                      <a:pt x="2079" y="2409"/>
                    </a:moveTo>
                    <a:cubicBezTo>
                      <a:pt x="2767" y="2409"/>
                      <a:pt x="3336" y="2965"/>
                      <a:pt x="3336" y="3653"/>
                    </a:cubicBezTo>
                    <a:lnTo>
                      <a:pt x="3336" y="3666"/>
                    </a:lnTo>
                    <a:cubicBezTo>
                      <a:pt x="2635" y="3666"/>
                      <a:pt x="2079" y="3097"/>
                      <a:pt x="2079" y="2409"/>
                    </a:cubicBezTo>
                    <a:close/>
                    <a:moveTo>
                      <a:pt x="5242" y="2409"/>
                    </a:moveTo>
                    <a:cubicBezTo>
                      <a:pt x="5242" y="3097"/>
                      <a:pt x="4673" y="3666"/>
                      <a:pt x="3972" y="3666"/>
                    </a:cubicBezTo>
                    <a:cubicBezTo>
                      <a:pt x="3972" y="2965"/>
                      <a:pt x="4541" y="2409"/>
                      <a:pt x="5242" y="2409"/>
                    </a:cubicBezTo>
                    <a:close/>
                    <a:moveTo>
                      <a:pt x="7135" y="2409"/>
                    </a:moveTo>
                    <a:cubicBezTo>
                      <a:pt x="7823" y="2409"/>
                      <a:pt x="8392" y="2965"/>
                      <a:pt x="8405" y="3653"/>
                    </a:cubicBezTo>
                    <a:lnTo>
                      <a:pt x="8405" y="3666"/>
                    </a:lnTo>
                    <a:cubicBezTo>
                      <a:pt x="7704" y="3666"/>
                      <a:pt x="7135" y="3097"/>
                      <a:pt x="7135" y="2409"/>
                    </a:cubicBezTo>
                    <a:close/>
                    <a:moveTo>
                      <a:pt x="10298" y="2409"/>
                    </a:moveTo>
                    <a:cubicBezTo>
                      <a:pt x="10298" y="3097"/>
                      <a:pt x="9729" y="3666"/>
                      <a:pt x="9041" y="3666"/>
                    </a:cubicBezTo>
                    <a:cubicBezTo>
                      <a:pt x="9041" y="2965"/>
                      <a:pt x="9597" y="2409"/>
                      <a:pt x="10298" y="2409"/>
                    </a:cubicBezTo>
                    <a:close/>
                    <a:moveTo>
                      <a:pt x="2079" y="5255"/>
                    </a:moveTo>
                    <a:cubicBezTo>
                      <a:pt x="2767" y="5255"/>
                      <a:pt x="3336" y="5810"/>
                      <a:pt x="3336" y="6499"/>
                    </a:cubicBezTo>
                    <a:lnTo>
                      <a:pt x="3336" y="6512"/>
                    </a:lnTo>
                    <a:cubicBezTo>
                      <a:pt x="2635" y="6512"/>
                      <a:pt x="2079" y="5943"/>
                      <a:pt x="2079" y="5255"/>
                    </a:cubicBezTo>
                    <a:close/>
                    <a:moveTo>
                      <a:pt x="5242" y="5255"/>
                    </a:moveTo>
                    <a:cubicBezTo>
                      <a:pt x="5242" y="5943"/>
                      <a:pt x="4673" y="6512"/>
                      <a:pt x="3972" y="6512"/>
                    </a:cubicBezTo>
                    <a:cubicBezTo>
                      <a:pt x="3972" y="5810"/>
                      <a:pt x="4541" y="5255"/>
                      <a:pt x="5242" y="5255"/>
                    </a:cubicBezTo>
                    <a:close/>
                    <a:moveTo>
                      <a:pt x="7135" y="5255"/>
                    </a:moveTo>
                    <a:cubicBezTo>
                      <a:pt x="7823" y="5255"/>
                      <a:pt x="8392" y="5810"/>
                      <a:pt x="8405" y="6499"/>
                    </a:cubicBezTo>
                    <a:lnTo>
                      <a:pt x="8405" y="6512"/>
                    </a:lnTo>
                    <a:cubicBezTo>
                      <a:pt x="7704" y="6512"/>
                      <a:pt x="7135" y="5943"/>
                      <a:pt x="7135" y="5255"/>
                    </a:cubicBezTo>
                    <a:close/>
                    <a:moveTo>
                      <a:pt x="10298" y="5255"/>
                    </a:moveTo>
                    <a:cubicBezTo>
                      <a:pt x="10298" y="5943"/>
                      <a:pt x="9729" y="6512"/>
                      <a:pt x="9041" y="6512"/>
                    </a:cubicBezTo>
                    <a:cubicBezTo>
                      <a:pt x="9041" y="5810"/>
                      <a:pt x="9597" y="5255"/>
                      <a:pt x="10298" y="5255"/>
                    </a:cubicBezTo>
                    <a:close/>
                    <a:moveTo>
                      <a:pt x="10654" y="7146"/>
                    </a:moveTo>
                    <a:cubicBezTo>
                      <a:pt x="11490" y="7146"/>
                      <a:pt x="11490" y="8419"/>
                      <a:pt x="10654" y="8419"/>
                    </a:cubicBezTo>
                    <a:cubicBezTo>
                      <a:pt x="10641" y="8419"/>
                      <a:pt x="10629" y="8418"/>
                      <a:pt x="10616" y="8418"/>
                    </a:cubicBezTo>
                    <a:lnTo>
                      <a:pt x="1761" y="8418"/>
                    </a:lnTo>
                    <a:cubicBezTo>
                      <a:pt x="1404" y="8418"/>
                      <a:pt x="1126" y="8127"/>
                      <a:pt x="1126" y="7783"/>
                    </a:cubicBezTo>
                    <a:cubicBezTo>
                      <a:pt x="1126" y="7425"/>
                      <a:pt x="1404" y="7147"/>
                      <a:pt x="1761" y="7147"/>
                    </a:cubicBezTo>
                    <a:lnTo>
                      <a:pt x="10616" y="7147"/>
                    </a:lnTo>
                    <a:cubicBezTo>
                      <a:pt x="10629" y="7147"/>
                      <a:pt x="10641" y="7146"/>
                      <a:pt x="10654" y="7146"/>
                    </a:cubicBezTo>
                    <a:close/>
                    <a:moveTo>
                      <a:pt x="10298" y="9053"/>
                    </a:moveTo>
                    <a:lnTo>
                      <a:pt x="10298" y="13990"/>
                    </a:lnTo>
                    <a:cubicBezTo>
                      <a:pt x="10298" y="14162"/>
                      <a:pt x="10444" y="14294"/>
                      <a:pt x="10616" y="14308"/>
                    </a:cubicBezTo>
                    <a:cubicBezTo>
                      <a:pt x="10633" y="14307"/>
                      <a:pt x="10649" y="14306"/>
                      <a:pt x="10665" y="14306"/>
                    </a:cubicBezTo>
                    <a:cubicBezTo>
                      <a:pt x="11486" y="14306"/>
                      <a:pt x="11486" y="15566"/>
                      <a:pt x="10665" y="15566"/>
                    </a:cubicBezTo>
                    <a:cubicBezTo>
                      <a:pt x="10649" y="15566"/>
                      <a:pt x="10633" y="15566"/>
                      <a:pt x="10616" y="15565"/>
                    </a:cubicBezTo>
                    <a:lnTo>
                      <a:pt x="1761" y="15565"/>
                    </a:lnTo>
                    <a:cubicBezTo>
                      <a:pt x="1744" y="15566"/>
                      <a:pt x="1728" y="15566"/>
                      <a:pt x="1712" y="15566"/>
                    </a:cubicBezTo>
                    <a:cubicBezTo>
                      <a:pt x="891" y="15566"/>
                      <a:pt x="891" y="14306"/>
                      <a:pt x="1712" y="14306"/>
                    </a:cubicBezTo>
                    <a:cubicBezTo>
                      <a:pt x="1728" y="14306"/>
                      <a:pt x="1744" y="14307"/>
                      <a:pt x="1761" y="14308"/>
                    </a:cubicBezTo>
                    <a:cubicBezTo>
                      <a:pt x="1933" y="14308"/>
                      <a:pt x="2079" y="14162"/>
                      <a:pt x="2079" y="13990"/>
                    </a:cubicBezTo>
                    <a:lnTo>
                      <a:pt x="2079" y="9053"/>
                    </a:lnTo>
                    <a:close/>
                    <a:moveTo>
                      <a:pt x="9989" y="0"/>
                    </a:moveTo>
                    <a:cubicBezTo>
                      <a:pt x="9831" y="0"/>
                      <a:pt x="9676" y="106"/>
                      <a:pt x="9676" y="318"/>
                    </a:cubicBezTo>
                    <a:lnTo>
                      <a:pt x="9676" y="1880"/>
                    </a:lnTo>
                    <a:cubicBezTo>
                      <a:pt x="9438" y="1959"/>
                      <a:pt x="9226" y="2091"/>
                      <a:pt x="9041" y="2250"/>
                    </a:cubicBezTo>
                    <a:lnTo>
                      <a:pt x="9041" y="318"/>
                    </a:lnTo>
                    <a:cubicBezTo>
                      <a:pt x="9027" y="119"/>
                      <a:pt x="8875" y="20"/>
                      <a:pt x="8723" y="20"/>
                    </a:cubicBezTo>
                    <a:cubicBezTo>
                      <a:pt x="8571" y="20"/>
                      <a:pt x="8419" y="119"/>
                      <a:pt x="8405" y="318"/>
                    </a:cubicBezTo>
                    <a:lnTo>
                      <a:pt x="8405" y="2250"/>
                    </a:lnTo>
                    <a:cubicBezTo>
                      <a:pt x="8220" y="2091"/>
                      <a:pt x="8008" y="1959"/>
                      <a:pt x="7770" y="1880"/>
                    </a:cubicBezTo>
                    <a:lnTo>
                      <a:pt x="7770" y="318"/>
                    </a:lnTo>
                    <a:cubicBezTo>
                      <a:pt x="7757" y="119"/>
                      <a:pt x="7608" y="20"/>
                      <a:pt x="7457" y="20"/>
                    </a:cubicBezTo>
                    <a:cubicBezTo>
                      <a:pt x="7307" y="20"/>
                      <a:pt x="7155" y="119"/>
                      <a:pt x="7135" y="318"/>
                    </a:cubicBezTo>
                    <a:lnTo>
                      <a:pt x="7135" y="1774"/>
                    </a:lnTo>
                    <a:cubicBezTo>
                      <a:pt x="6791" y="1774"/>
                      <a:pt x="6513" y="2052"/>
                      <a:pt x="6513" y="2409"/>
                    </a:cubicBezTo>
                    <a:cubicBezTo>
                      <a:pt x="6513" y="3455"/>
                      <a:pt x="7360" y="4302"/>
                      <a:pt x="8405" y="4302"/>
                    </a:cubicBezTo>
                    <a:lnTo>
                      <a:pt x="8405" y="5109"/>
                    </a:lnTo>
                    <a:cubicBezTo>
                      <a:pt x="8061" y="4791"/>
                      <a:pt x="7611" y="4619"/>
                      <a:pt x="7135" y="4619"/>
                    </a:cubicBezTo>
                    <a:cubicBezTo>
                      <a:pt x="6791" y="4619"/>
                      <a:pt x="6513" y="4897"/>
                      <a:pt x="6513" y="5255"/>
                    </a:cubicBezTo>
                    <a:cubicBezTo>
                      <a:pt x="6513" y="5718"/>
                      <a:pt x="6685" y="6168"/>
                      <a:pt x="6989" y="6512"/>
                    </a:cubicBezTo>
                    <a:lnTo>
                      <a:pt x="5388" y="6512"/>
                    </a:lnTo>
                    <a:cubicBezTo>
                      <a:pt x="5705" y="6168"/>
                      <a:pt x="5877" y="5718"/>
                      <a:pt x="5877" y="5255"/>
                    </a:cubicBezTo>
                    <a:cubicBezTo>
                      <a:pt x="5877" y="4897"/>
                      <a:pt x="5586" y="4619"/>
                      <a:pt x="5242" y="4619"/>
                    </a:cubicBezTo>
                    <a:cubicBezTo>
                      <a:pt x="4779" y="4619"/>
                      <a:pt x="4329" y="4791"/>
                      <a:pt x="3972" y="5109"/>
                    </a:cubicBezTo>
                    <a:lnTo>
                      <a:pt x="3972" y="4302"/>
                    </a:lnTo>
                    <a:cubicBezTo>
                      <a:pt x="5030" y="4302"/>
                      <a:pt x="5877" y="3455"/>
                      <a:pt x="5877" y="2409"/>
                    </a:cubicBezTo>
                    <a:cubicBezTo>
                      <a:pt x="5877" y="2052"/>
                      <a:pt x="5586" y="1774"/>
                      <a:pt x="5242" y="1774"/>
                    </a:cubicBezTo>
                    <a:lnTo>
                      <a:pt x="5242" y="318"/>
                    </a:lnTo>
                    <a:cubicBezTo>
                      <a:pt x="5229" y="119"/>
                      <a:pt x="5077" y="20"/>
                      <a:pt x="4924" y="20"/>
                    </a:cubicBezTo>
                    <a:cubicBezTo>
                      <a:pt x="4772" y="20"/>
                      <a:pt x="4620" y="119"/>
                      <a:pt x="4607" y="318"/>
                    </a:cubicBezTo>
                    <a:lnTo>
                      <a:pt x="4607" y="1880"/>
                    </a:lnTo>
                    <a:cubicBezTo>
                      <a:pt x="4382" y="1959"/>
                      <a:pt x="4157" y="2091"/>
                      <a:pt x="3972" y="2250"/>
                    </a:cubicBezTo>
                    <a:lnTo>
                      <a:pt x="3972" y="318"/>
                    </a:lnTo>
                    <a:cubicBezTo>
                      <a:pt x="3958" y="119"/>
                      <a:pt x="3809" y="20"/>
                      <a:pt x="3661" y="20"/>
                    </a:cubicBezTo>
                    <a:cubicBezTo>
                      <a:pt x="3512" y="20"/>
                      <a:pt x="3363" y="119"/>
                      <a:pt x="3349" y="318"/>
                    </a:cubicBezTo>
                    <a:lnTo>
                      <a:pt x="3349" y="2250"/>
                    </a:lnTo>
                    <a:cubicBezTo>
                      <a:pt x="3164" y="2091"/>
                      <a:pt x="2939" y="1959"/>
                      <a:pt x="2714" y="1880"/>
                    </a:cubicBezTo>
                    <a:lnTo>
                      <a:pt x="2714" y="318"/>
                    </a:lnTo>
                    <a:cubicBezTo>
                      <a:pt x="2701" y="119"/>
                      <a:pt x="2549" y="20"/>
                      <a:pt x="2397" y="20"/>
                    </a:cubicBezTo>
                    <a:cubicBezTo>
                      <a:pt x="2244" y="20"/>
                      <a:pt x="2092" y="119"/>
                      <a:pt x="2079" y="318"/>
                    </a:cubicBezTo>
                    <a:lnTo>
                      <a:pt x="2079" y="1774"/>
                    </a:lnTo>
                    <a:cubicBezTo>
                      <a:pt x="1722" y="1774"/>
                      <a:pt x="1444" y="2052"/>
                      <a:pt x="1444" y="2409"/>
                    </a:cubicBezTo>
                    <a:cubicBezTo>
                      <a:pt x="1444" y="3455"/>
                      <a:pt x="2291" y="4302"/>
                      <a:pt x="3349" y="4302"/>
                    </a:cubicBezTo>
                    <a:lnTo>
                      <a:pt x="3349" y="5109"/>
                    </a:lnTo>
                    <a:cubicBezTo>
                      <a:pt x="2992" y="4791"/>
                      <a:pt x="2542" y="4619"/>
                      <a:pt x="2079" y="4619"/>
                    </a:cubicBezTo>
                    <a:cubicBezTo>
                      <a:pt x="1735" y="4619"/>
                      <a:pt x="1444" y="4897"/>
                      <a:pt x="1444" y="5255"/>
                    </a:cubicBezTo>
                    <a:cubicBezTo>
                      <a:pt x="1444" y="5718"/>
                      <a:pt x="1616" y="6168"/>
                      <a:pt x="1933" y="6512"/>
                    </a:cubicBezTo>
                    <a:lnTo>
                      <a:pt x="1761" y="6512"/>
                    </a:lnTo>
                    <a:cubicBezTo>
                      <a:pt x="279" y="6512"/>
                      <a:pt x="1" y="8643"/>
                      <a:pt x="1444" y="9013"/>
                    </a:cubicBezTo>
                    <a:lnTo>
                      <a:pt x="1444" y="13712"/>
                    </a:lnTo>
                    <a:cubicBezTo>
                      <a:pt x="1" y="14083"/>
                      <a:pt x="279" y="16200"/>
                      <a:pt x="1761" y="16200"/>
                    </a:cubicBezTo>
                    <a:lnTo>
                      <a:pt x="10629" y="16200"/>
                    </a:lnTo>
                    <a:cubicBezTo>
                      <a:pt x="11264" y="16200"/>
                      <a:pt x="11807" y="15724"/>
                      <a:pt x="11886" y="15088"/>
                    </a:cubicBezTo>
                    <a:cubicBezTo>
                      <a:pt x="11966" y="14466"/>
                      <a:pt x="11555" y="13871"/>
                      <a:pt x="10947" y="13712"/>
                    </a:cubicBezTo>
                    <a:lnTo>
                      <a:pt x="10933" y="13712"/>
                    </a:lnTo>
                    <a:lnTo>
                      <a:pt x="10933" y="9013"/>
                    </a:lnTo>
                    <a:cubicBezTo>
                      <a:pt x="11555" y="8855"/>
                      <a:pt x="11952" y="8259"/>
                      <a:pt x="11873" y="7624"/>
                    </a:cubicBezTo>
                    <a:cubicBezTo>
                      <a:pt x="11794" y="6988"/>
                      <a:pt x="11251" y="6512"/>
                      <a:pt x="10616" y="6512"/>
                    </a:cubicBezTo>
                    <a:lnTo>
                      <a:pt x="10457" y="6512"/>
                    </a:lnTo>
                    <a:cubicBezTo>
                      <a:pt x="10761" y="6168"/>
                      <a:pt x="10933" y="5718"/>
                      <a:pt x="10933" y="5255"/>
                    </a:cubicBezTo>
                    <a:cubicBezTo>
                      <a:pt x="10933" y="4897"/>
                      <a:pt x="10655" y="4619"/>
                      <a:pt x="10311" y="4619"/>
                    </a:cubicBezTo>
                    <a:cubicBezTo>
                      <a:pt x="9835" y="4619"/>
                      <a:pt x="9385" y="4791"/>
                      <a:pt x="9041" y="5109"/>
                    </a:cubicBezTo>
                    <a:lnTo>
                      <a:pt x="9041" y="4302"/>
                    </a:lnTo>
                    <a:cubicBezTo>
                      <a:pt x="10086" y="4302"/>
                      <a:pt x="10933" y="3455"/>
                      <a:pt x="10933" y="2409"/>
                    </a:cubicBezTo>
                    <a:cubicBezTo>
                      <a:pt x="10933" y="2052"/>
                      <a:pt x="10655" y="1774"/>
                      <a:pt x="10311" y="1774"/>
                    </a:cubicBezTo>
                    <a:lnTo>
                      <a:pt x="10311" y="318"/>
                    </a:lnTo>
                    <a:cubicBezTo>
                      <a:pt x="10305" y="106"/>
                      <a:pt x="10146" y="0"/>
                      <a:pt x="9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8"/>
              <p:cNvSpPr/>
              <p:nvPr/>
            </p:nvSpPr>
            <p:spPr>
              <a:xfrm>
                <a:off x="6749625" y="4194325"/>
                <a:ext cx="740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529" extrusionOk="0">
                    <a:moveTo>
                      <a:pt x="1688" y="1"/>
                    </a:moveTo>
                    <a:cubicBezTo>
                      <a:pt x="560" y="1"/>
                      <a:pt x="1" y="1368"/>
                      <a:pt x="804" y="2158"/>
                    </a:cubicBezTo>
                    <a:cubicBezTo>
                      <a:pt x="1060" y="2414"/>
                      <a:pt x="1374" y="2528"/>
                      <a:pt x="1684" y="2528"/>
                    </a:cubicBezTo>
                    <a:cubicBezTo>
                      <a:pt x="2335" y="2528"/>
                      <a:pt x="2961" y="2021"/>
                      <a:pt x="2961" y="1258"/>
                    </a:cubicBezTo>
                    <a:cubicBezTo>
                      <a:pt x="2961" y="557"/>
                      <a:pt x="2392" y="1"/>
                      <a:pt x="1704" y="1"/>
                    </a:cubicBezTo>
                    <a:cubicBezTo>
                      <a:pt x="1699" y="1"/>
                      <a:pt x="1693" y="1"/>
                      <a:pt x="1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8"/>
              <p:cNvSpPr/>
              <p:nvPr/>
            </p:nvSpPr>
            <p:spPr>
              <a:xfrm>
                <a:off x="6703200" y="4283625"/>
                <a:ext cx="17917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639" extrusionOk="0">
                    <a:moveTo>
                      <a:pt x="6760" y="1"/>
                    </a:moveTo>
                    <a:cubicBezTo>
                      <a:pt x="6749" y="1"/>
                      <a:pt x="6737" y="1"/>
                      <a:pt x="6724" y="2"/>
                    </a:cubicBezTo>
                    <a:lnTo>
                      <a:pt x="385" y="2"/>
                    </a:lnTo>
                    <a:cubicBezTo>
                      <a:pt x="1" y="29"/>
                      <a:pt x="1" y="598"/>
                      <a:pt x="385" y="638"/>
                    </a:cubicBezTo>
                    <a:lnTo>
                      <a:pt x="6724" y="638"/>
                    </a:lnTo>
                    <a:cubicBezTo>
                      <a:pt x="6733" y="638"/>
                      <a:pt x="6741" y="638"/>
                      <a:pt x="6749" y="638"/>
                    </a:cubicBezTo>
                    <a:cubicBezTo>
                      <a:pt x="7162" y="638"/>
                      <a:pt x="7166" y="1"/>
                      <a:pt x="6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Detalles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D1CF03AD-1ED6-44AD-B174-FAA0E75F5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04" y="1070751"/>
            <a:ext cx="7559410" cy="40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67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Detalles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5CD2501-12DD-4154-A141-94916EDA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68" y="1132378"/>
            <a:ext cx="8051153" cy="38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Repartidor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E3A562F-EEC5-4980-A90E-75198DAD7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79" y="1067493"/>
            <a:ext cx="7519778" cy="39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94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Repartidor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DE879F8-0085-4627-B110-E2ED96315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46" y="1109314"/>
            <a:ext cx="8736907" cy="39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86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Valoraciones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D5EB185E-1923-41E4-A57C-AD4964130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8" y="1054318"/>
            <a:ext cx="7774314" cy="40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3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Valoraciones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214D31A-0700-4DEA-AF17-9FDF26A7A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71" y="1070792"/>
            <a:ext cx="7851417" cy="38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5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Pagos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6070655-E1F9-44D2-85FB-711808141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21" y="1040268"/>
            <a:ext cx="7789811" cy="40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7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Pagos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A6FB1A4-225C-4B88-875E-F15DD007E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84" y="1239237"/>
            <a:ext cx="7692383" cy="36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72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Usuarios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E8BEDDE-DFDD-4280-8EA4-672E40B04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29" y="1052285"/>
            <a:ext cx="8157414" cy="40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21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/>
              <a:t>Usuarios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0E9AF58-FC02-46FE-9A8F-BF094CD26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3" y="1071521"/>
            <a:ext cx="8191514" cy="39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2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730" name="Google Shape;730;p50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1"/>
          </p:nvPr>
        </p:nvSpPr>
        <p:spPr>
          <a:xfrm>
            <a:off x="5637775" y="3082982"/>
            <a:ext cx="2552774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Crear un sistema desarrollado,principalmente para la administracin de pedidos.</a:t>
            </a:r>
            <a:endParaRPr dirty="0"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Falta de un sistema web para la administración de pedidos.</a:t>
            </a:r>
            <a:endParaRPr dirty="0"/>
          </a:p>
        </p:txBody>
      </p:sp>
      <p:grpSp>
        <p:nvGrpSpPr>
          <p:cNvPr id="733" name="Google Shape;733;p50"/>
          <p:cNvGrpSpPr/>
          <p:nvPr/>
        </p:nvGrpSpPr>
        <p:grpSpPr>
          <a:xfrm rot="5400000">
            <a:off x="3013524" y="2530563"/>
            <a:ext cx="3120778" cy="189150"/>
            <a:chOff x="2849349" y="4725750"/>
            <a:chExt cx="3120778" cy="189150"/>
          </a:xfrm>
        </p:grpSpPr>
        <p:sp>
          <p:nvSpPr>
            <p:cNvPr id="734" name="Google Shape;734;p50"/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50"/>
          <p:cNvGrpSpPr/>
          <p:nvPr/>
        </p:nvGrpSpPr>
        <p:grpSpPr>
          <a:xfrm>
            <a:off x="1632201" y="1204135"/>
            <a:ext cx="1306549" cy="1294392"/>
            <a:chOff x="1632201" y="1204135"/>
            <a:chExt cx="1306549" cy="1294392"/>
          </a:xfrm>
        </p:grpSpPr>
        <p:sp>
          <p:nvSpPr>
            <p:cNvPr id="738" name="Google Shape;738;p50"/>
            <p:cNvSpPr/>
            <p:nvPr/>
          </p:nvSpPr>
          <p:spPr>
            <a:xfrm>
              <a:off x="1632201" y="1204135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1951780" y="1457953"/>
              <a:ext cx="667386" cy="661594"/>
            </a:xfrm>
            <a:custGeom>
              <a:avLst/>
              <a:gdLst/>
              <a:ahLst/>
              <a:cxnLst/>
              <a:rect l="l" t="t" r="r" b="b"/>
              <a:pathLst>
                <a:path w="12098" h="11993" extrusionOk="0">
                  <a:moveTo>
                    <a:pt x="9042" y="4337"/>
                  </a:moveTo>
                  <a:lnTo>
                    <a:pt x="10208" y="4935"/>
                  </a:lnTo>
                  <a:lnTo>
                    <a:pt x="8695" y="4935"/>
                  </a:lnTo>
                  <a:lnTo>
                    <a:pt x="9042" y="4337"/>
                  </a:lnTo>
                  <a:close/>
                  <a:moveTo>
                    <a:pt x="5167" y="1753"/>
                  </a:moveTo>
                  <a:lnTo>
                    <a:pt x="7593" y="5534"/>
                  </a:lnTo>
                  <a:lnTo>
                    <a:pt x="7026" y="6574"/>
                  </a:lnTo>
                  <a:lnTo>
                    <a:pt x="5356" y="4022"/>
                  </a:lnTo>
                  <a:lnTo>
                    <a:pt x="5167" y="1753"/>
                  </a:lnTo>
                  <a:close/>
                  <a:moveTo>
                    <a:pt x="9105" y="5629"/>
                  </a:moveTo>
                  <a:lnTo>
                    <a:pt x="8664" y="9189"/>
                  </a:lnTo>
                  <a:lnTo>
                    <a:pt x="7435" y="7298"/>
                  </a:lnTo>
                  <a:cubicBezTo>
                    <a:pt x="7593" y="7015"/>
                    <a:pt x="8223" y="5849"/>
                    <a:pt x="8349" y="5629"/>
                  </a:cubicBezTo>
                  <a:close/>
                  <a:moveTo>
                    <a:pt x="3088" y="1753"/>
                  </a:moveTo>
                  <a:lnTo>
                    <a:pt x="8034" y="9504"/>
                  </a:lnTo>
                  <a:lnTo>
                    <a:pt x="3623" y="7834"/>
                  </a:lnTo>
                  <a:lnTo>
                    <a:pt x="3088" y="1753"/>
                  </a:lnTo>
                  <a:close/>
                  <a:moveTo>
                    <a:pt x="1355" y="9378"/>
                  </a:moveTo>
                  <a:lnTo>
                    <a:pt x="4096" y="10134"/>
                  </a:lnTo>
                  <a:lnTo>
                    <a:pt x="4757" y="11268"/>
                  </a:lnTo>
                  <a:lnTo>
                    <a:pt x="2773" y="11268"/>
                  </a:lnTo>
                  <a:lnTo>
                    <a:pt x="1355" y="9378"/>
                  </a:lnTo>
                  <a:close/>
                  <a:moveTo>
                    <a:pt x="4064" y="8748"/>
                  </a:moveTo>
                  <a:lnTo>
                    <a:pt x="8380" y="10354"/>
                  </a:lnTo>
                  <a:lnTo>
                    <a:pt x="7971" y="11268"/>
                  </a:lnTo>
                  <a:lnTo>
                    <a:pt x="5545" y="11268"/>
                  </a:lnTo>
                  <a:cubicBezTo>
                    <a:pt x="5387" y="10984"/>
                    <a:pt x="4253" y="9063"/>
                    <a:pt x="4064" y="8748"/>
                  </a:cubicBezTo>
                  <a:close/>
                  <a:moveTo>
                    <a:pt x="2485" y="1"/>
                  </a:moveTo>
                  <a:cubicBezTo>
                    <a:pt x="2453" y="1"/>
                    <a:pt x="2422" y="7"/>
                    <a:pt x="2394" y="21"/>
                  </a:cubicBezTo>
                  <a:cubicBezTo>
                    <a:pt x="2237" y="52"/>
                    <a:pt x="2174" y="210"/>
                    <a:pt x="2174" y="367"/>
                  </a:cubicBezTo>
                  <a:cubicBezTo>
                    <a:pt x="2930" y="8527"/>
                    <a:pt x="2836" y="8117"/>
                    <a:pt x="2930" y="8243"/>
                  </a:cubicBezTo>
                  <a:lnTo>
                    <a:pt x="3497" y="9252"/>
                  </a:lnTo>
                  <a:lnTo>
                    <a:pt x="473" y="8432"/>
                  </a:lnTo>
                  <a:cubicBezTo>
                    <a:pt x="437" y="8425"/>
                    <a:pt x="402" y="8422"/>
                    <a:pt x="368" y="8422"/>
                  </a:cubicBezTo>
                  <a:cubicBezTo>
                    <a:pt x="249" y="8422"/>
                    <a:pt x="143" y="8468"/>
                    <a:pt x="95" y="8590"/>
                  </a:cubicBezTo>
                  <a:cubicBezTo>
                    <a:pt x="0" y="8716"/>
                    <a:pt x="0" y="8874"/>
                    <a:pt x="95" y="9000"/>
                  </a:cubicBezTo>
                  <a:lnTo>
                    <a:pt x="2205" y="11835"/>
                  </a:lnTo>
                  <a:cubicBezTo>
                    <a:pt x="2300" y="11898"/>
                    <a:pt x="2363" y="11993"/>
                    <a:pt x="2489" y="11993"/>
                  </a:cubicBezTo>
                  <a:lnTo>
                    <a:pt x="8128" y="11993"/>
                  </a:lnTo>
                  <a:cubicBezTo>
                    <a:pt x="8223" y="11993"/>
                    <a:pt x="8380" y="11898"/>
                    <a:pt x="8443" y="11772"/>
                  </a:cubicBezTo>
                  <a:lnTo>
                    <a:pt x="9137" y="10354"/>
                  </a:lnTo>
                  <a:cubicBezTo>
                    <a:pt x="9137" y="10323"/>
                    <a:pt x="9168" y="10291"/>
                    <a:pt x="9168" y="10260"/>
                  </a:cubicBezTo>
                  <a:lnTo>
                    <a:pt x="9735" y="5629"/>
                  </a:lnTo>
                  <a:lnTo>
                    <a:pt x="11657" y="5629"/>
                  </a:lnTo>
                  <a:cubicBezTo>
                    <a:pt x="11814" y="5629"/>
                    <a:pt x="11972" y="5534"/>
                    <a:pt x="12003" y="5377"/>
                  </a:cubicBezTo>
                  <a:cubicBezTo>
                    <a:pt x="12098" y="5219"/>
                    <a:pt x="12003" y="4998"/>
                    <a:pt x="11846" y="4967"/>
                  </a:cubicBezTo>
                  <a:lnTo>
                    <a:pt x="9042" y="3549"/>
                  </a:lnTo>
                  <a:cubicBezTo>
                    <a:pt x="9001" y="3533"/>
                    <a:pt x="8954" y="3525"/>
                    <a:pt x="8906" y="3525"/>
                  </a:cubicBezTo>
                  <a:cubicBezTo>
                    <a:pt x="8767" y="3525"/>
                    <a:pt x="8616" y="3590"/>
                    <a:pt x="8569" y="3707"/>
                  </a:cubicBezTo>
                  <a:lnTo>
                    <a:pt x="7908" y="4841"/>
                  </a:lnTo>
                  <a:lnTo>
                    <a:pt x="4915" y="178"/>
                  </a:lnTo>
                  <a:cubicBezTo>
                    <a:pt x="4866" y="80"/>
                    <a:pt x="4740" y="1"/>
                    <a:pt x="4627" y="1"/>
                  </a:cubicBezTo>
                  <a:cubicBezTo>
                    <a:pt x="4595" y="1"/>
                    <a:pt x="4564" y="7"/>
                    <a:pt x="4537" y="21"/>
                  </a:cubicBezTo>
                  <a:cubicBezTo>
                    <a:pt x="4411" y="52"/>
                    <a:pt x="4285" y="210"/>
                    <a:pt x="4285" y="367"/>
                  </a:cubicBezTo>
                  <a:lnTo>
                    <a:pt x="4505" y="2762"/>
                  </a:lnTo>
                  <a:lnTo>
                    <a:pt x="2804" y="178"/>
                  </a:lnTo>
                  <a:cubicBezTo>
                    <a:pt x="2730" y="80"/>
                    <a:pt x="2599" y="1"/>
                    <a:pt x="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50"/>
          <p:cNvGrpSpPr/>
          <p:nvPr/>
        </p:nvGrpSpPr>
        <p:grpSpPr>
          <a:xfrm>
            <a:off x="6265203" y="1204135"/>
            <a:ext cx="1306549" cy="1294392"/>
            <a:chOff x="6265203" y="1204135"/>
            <a:chExt cx="1306549" cy="1294392"/>
          </a:xfrm>
        </p:grpSpPr>
        <p:sp>
          <p:nvSpPr>
            <p:cNvPr id="741" name="Google Shape;741;p50"/>
            <p:cNvSpPr/>
            <p:nvPr/>
          </p:nvSpPr>
          <p:spPr>
            <a:xfrm>
              <a:off x="6265203" y="1204135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2" name="Google Shape;742;p50"/>
            <p:cNvGrpSpPr/>
            <p:nvPr/>
          </p:nvGrpSpPr>
          <p:grpSpPr>
            <a:xfrm>
              <a:off x="6592044" y="1629486"/>
              <a:ext cx="652856" cy="443685"/>
              <a:chOff x="1750550" y="2919531"/>
              <a:chExt cx="419250" cy="284925"/>
            </a:xfrm>
          </p:grpSpPr>
          <p:sp>
            <p:nvSpPr>
              <p:cNvPr id="743" name="Google Shape;743;p50"/>
              <p:cNvSpPr/>
              <p:nvPr/>
            </p:nvSpPr>
            <p:spPr>
              <a:xfrm>
                <a:off x="1750550" y="2919531"/>
                <a:ext cx="220075" cy="284925"/>
              </a:xfrm>
              <a:custGeom>
                <a:avLst/>
                <a:gdLst/>
                <a:ahLst/>
                <a:cxnLst/>
                <a:rect l="l" t="t" r="r" b="b"/>
                <a:pathLst>
                  <a:path w="8803" h="11397" extrusionOk="0">
                    <a:moveTo>
                      <a:pt x="4819" y="636"/>
                    </a:moveTo>
                    <a:lnTo>
                      <a:pt x="4607" y="1933"/>
                    </a:lnTo>
                    <a:cubicBezTo>
                      <a:pt x="4501" y="1946"/>
                      <a:pt x="4435" y="1960"/>
                      <a:pt x="4395" y="1973"/>
                    </a:cubicBezTo>
                    <a:cubicBezTo>
                      <a:pt x="4369" y="1973"/>
                      <a:pt x="4302" y="1946"/>
                      <a:pt x="4196" y="1933"/>
                    </a:cubicBezTo>
                    <a:lnTo>
                      <a:pt x="3985" y="636"/>
                    </a:lnTo>
                    <a:close/>
                    <a:moveTo>
                      <a:pt x="5163" y="2529"/>
                    </a:moveTo>
                    <a:cubicBezTo>
                      <a:pt x="5719" y="2542"/>
                      <a:pt x="6235" y="2767"/>
                      <a:pt x="6632" y="3151"/>
                    </a:cubicBezTo>
                    <a:cubicBezTo>
                      <a:pt x="7294" y="3813"/>
                      <a:pt x="7280" y="4673"/>
                      <a:pt x="7241" y="5043"/>
                    </a:cubicBezTo>
                    <a:cubicBezTo>
                      <a:pt x="7151" y="5056"/>
                      <a:pt x="7036" y="5066"/>
                      <a:pt x="6903" y="5066"/>
                    </a:cubicBezTo>
                    <a:cubicBezTo>
                      <a:pt x="6467" y="5066"/>
                      <a:pt x="5842" y="4955"/>
                      <a:pt x="5335" y="4448"/>
                    </a:cubicBezTo>
                    <a:cubicBezTo>
                      <a:pt x="4951" y="4051"/>
                      <a:pt x="4726" y="3535"/>
                      <a:pt x="4726" y="2979"/>
                    </a:cubicBezTo>
                    <a:lnTo>
                      <a:pt x="4726" y="2979"/>
                    </a:lnTo>
                    <a:lnTo>
                      <a:pt x="5758" y="4024"/>
                    </a:lnTo>
                    <a:cubicBezTo>
                      <a:pt x="5824" y="4077"/>
                      <a:pt x="5904" y="4117"/>
                      <a:pt x="5983" y="4117"/>
                    </a:cubicBezTo>
                    <a:cubicBezTo>
                      <a:pt x="6261" y="4117"/>
                      <a:pt x="6407" y="3773"/>
                      <a:pt x="6208" y="3574"/>
                    </a:cubicBezTo>
                    <a:lnTo>
                      <a:pt x="5163" y="2529"/>
                    </a:lnTo>
                    <a:close/>
                    <a:moveTo>
                      <a:pt x="3641" y="2542"/>
                    </a:moveTo>
                    <a:lnTo>
                      <a:pt x="2595" y="3574"/>
                    </a:lnTo>
                    <a:cubicBezTo>
                      <a:pt x="2362" y="3807"/>
                      <a:pt x="2571" y="4126"/>
                      <a:pt x="2818" y="4126"/>
                    </a:cubicBezTo>
                    <a:cubicBezTo>
                      <a:pt x="2894" y="4126"/>
                      <a:pt x="2974" y="4096"/>
                      <a:pt x="3045" y="4024"/>
                    </a:cubicBezTo>
                    <a:lnTo>
                      <a:pt x="4091" y="2992"/>
                    </a:lnTo>
                    <a:lnTo>
                      <a:pt x="4091" y="2992"/>
                    </a:lnTo>
                    <a:cubicBezTo>
                      <a:pt x="4064" y="3535"/>
                      <a:pt x="3852" y="4051"/>
                      <a:pt x="3469" y="4448"/>
                    </a:cubicBezTo>
                    <a:cubicBezTo>
                      <a:pt x="2946" y="4971"/>
                      <a:pt x="2299" y="5072"/>
                      <a:pt x="1861" y="5072"/>
                    </a:cubicBezTo>
                    <a:cubicBezTo>
                      <a:pt x="1745" y="5072"/>
                      <a:pt x="1643" y="5065"/>
                      <a:pt x="1563" y="5057"/>
                    </a:cubicBezTo>
                    <a:cubicBezTo>
                      <a:pt x="1523" y="4673"/>
                      <a:pt x="1510" y="3813"/>
                      <a:pt x="2171" y="3151"/>
                    </a:cubicBezTo>
                    <a:cubicBezTo>
                      <a:pt x="2569" y="2767"/>
                      <a:pt x="3085" y="2555"/>
                      <a:pt x="3641" y="2542"/>
                    </a:cubicBezTo>
                    <a:close/>
                    <a:moveTo>
                      <a:pt x="4713" y="4713"/>
                    </a:moveTo>
                    <a:cubicBezTo>
                      <a:pt x="4766" y="4779"/>
                      <a:pt x="4819" y="4845"/>
                      <a:pt x="4871" y="4898"/>
                    </a:cubicBezTo>
                    <a:cubicBezTo>
                      <a:pt x="5004" y="5030"/>
                      <a:pt x="5136" y="5136"/>
                      <a:pt x="5282" y="5229"/>
                    </a:cubicBezTo>
                    <a:cubicBezTo>
                      <a:pt x="5321" y="5387"/>
                      <a:pt x="5335" y="5546"/>
                      <a:pt x="5335" y="5705"/>
                    </a:cubicBezTo>
                    <a:cubicBezTo>
                      <a:pt x="5335" y="6665"/>
                      <a:pt x="4708" y="7285"/>
                      <a:pt x="4389" y="7527"/>
                    </a:cubicBezTo>
                    <a:lnTo>
                      <a:pt x="4389" y="7527"/>
                    </a:lnTo>
                    <a:cubicBezTo>
                      <a:pt x="4082" y="7285"/>
                      <a:pt x="3455" y="6665"/>
                      <a:pt x="3455" y="5705"/>
                    </a:cubicBezTo>
                    <a:cubicBezTo>
                      <a:pt x="3455" y="5546"/>
                      <a:pt x="3469" y="5387"/>
                      <a:pt x="3508" y="5229"/>
                    </a:cubicBezTo>
                    <a:cubicBezTo>
                      <a:pt x="3654" y="5136"/>
                      <a:pt x="3786" y="5030"/>
                      <a:pt x="3919" y="4898"/>
                    </a:cubicBezTo>
                    <a:cubicBezTo>
                      <a:pt x="3971" y="4845"/>
                      <a:pt x="4038" y="4779"/>
                      <a:pt x="4077" y="4713"/>
                    </a:cubicBezTo>
                    <a:lnTo>
                      <a:pt x="4077" y="5705"/>
                    </a:lnTo>
                    <a:cubicBezTo>
                      <a:pt x="4077" y="5917"/>
                      <a:pt x="4236" y="6023"/>
                      <a:pt x="4395" y="6023"/>
                    </a:cubicBezTo>
                    <a:cubicBezTo>
                      <a:pt x="4554" y="6023"/>
                      <a:pt x="4713" y="5917"/>
                      <a:pt x="4713" y="5705"/>
                    </a:cubicBezTo>
                    <a:lnTo>
                      <a:pt x="4713" y="4713"/>
                    </a:lnTo>
                    <a:close/>
                    <a:moveTo>
                      <a:pt x="6380" y="5665"/>
                    </a:moveTo>
                    <a:lnTo>
                      <a:pt x="6380" y="5665"/>
                    </a:lnTo>
                    <a:cubicBezTo>
                      <a:pt x="6568" y="5691"/>
                      <a:pt x="6756" y="5706"/>
                      <a:pt x="6944" y="5706"/>
                    </a:cubicBezTo>
                    <a:cubicBezTo>
                      <a:pt x="7048" y="5706"/>
                      <a:pt x="7151" y="5701"/>
                      <a:pt x="7254" y="5692"/>
                    </a:cubicBezTo>
                    <a:cubicBezTo>
                      <a:pt x="7744" y="6195"/>
                      <a:pt x="7955" y="6896"/>
                      <a:pt x="7863" y="7585"/>
                    </a:cubicBezTo>
                    <a:cubicBezTo>
                      <a:pt x="7782" y="7593"/>
                      <a:pt x="7680" y="7600"/>
                      <a:pt x="7564" y="7600"/>
                    </a:cubicBezTo>
                    <a:cubicBezTo>
                      <a:pt x="7127" y="7600"/>
                      <a:pt x="6482" y="7499"/>
                      <a:pt x="5970" y="6976"/>
                    </a:cubicBezTo>
                    <a:cubicBezTo>
                      <a:pt x="5904" y="6910"/>
                      <a:pt x="5838" y="6830"/>
                      <a:pt x="5771" y="6751"/>
                    </a:cubicBezTo>
                    <a:cubicBezTo>
                      <a:pt x="5864" y="6552"/>
                      <a:pt x="5917" y="6340"/>
                      <a:pt x="5944" y="6115"/>
                    </a:cubicBezTo>
                    <a:lnTo>
                      <a:pt x="6394" y="6565"/>
                    </a:lnTo>
                    <a:cubicBezTo>
                      <a:pt x="6460" y="6632"/>
                      <a:pt x="6535" y="6660"/>
                      <a:pt x="6607" y="6660"/>
                    </a:cubicBezTo>
                    <a:cubicBezTo>
                      <a:pt x="6851" y="6660"/>
                      <a:pt x="7068" y="6340"/>
                      <a:pt x="6844" y="6115"/>
                    </a:cubicBezTo>
                    <a:lnTo>
                      <a:pt x="6380" y="5665"/>
                    </a:lnTo>
                    <a:close/>
                    <a:moveTo>
                      <a:pt x="2410" y="5665"/>
                    </a:moveTo>
                    <a:lnTo>
                      <a:pt x="1960" y="6115"/>
                    </a:lnTo>
                    <a:cubicBezTo>
                      <a:pt x="1725" y="6340"/>
                      <a:pt x="1939" y="6660"/>
                      <a:pt x="2189" y="6660"/>
                    </a:cubicBezTo>
                    <a:cubicBezTo>
                      <a:pt x="2263" y="6660"/>
                      <a:pt x="2340" y="6632"/>
                      <a:pt x="2410" y="6565"/>
                    </a:cubicBezTo>
                    <a:lnTo>
                      <a:pt x="2846" y="6115"/>
                    </a:lnTo>
                    <a:cubicBezTo>
                      <a:pt x="2886" y="6340"/>
                      <a:pt x="2939" y="6552"/>
                      <a:pt x="3019" y="6764"/>
                    </a:cubicBezTo>
                    <a:cubicBezTo>
                      <a:pt x="2966" y="6843"/>
                      <a:pt x="2899" y="6910"/>
                      <a:pt x="2833" y="6989"/>
                    </a:cubicBezTo>
                    <a:cubicBezTo>
                      <a:pt x="2326" y="7497"/>
                      <a:pt x="1701" y="7607"/>
                      <a:pt x="1264" y="7607"/>
                    </a:cubicBezTo>
                    <a:cubicBezTo>
                      <a:pt x="1132" y="7607"/>
                      <a:pt x="1017" y="7597"/>
                      <a:pt x="927" y="7585"/>
                    </a:cubicBezTo>
                    <a:cubicBezTo>
                      <a:pt x="835" y="6896"/>
                      <a:pt x="1060" y="6195"/>
                      <a:pt x="1536" y="5692"/>
                    </a:cubicBezTo>
                    <a:cubicBezTo>
                      <a:pt x="1639" y="5701"/>
                      <a:pt x="1742" y="5706"/>
                      <a:pt x="1846" y="5706"/>
                    </a:cubicBezTo>
                    <a:cubicBezTo>
                      <a:pt x="2034" y="5706"/>
                      <a:pt x="2222" y="5691"/>
                      <a:pt x="2410" y="5665"/>
                    </a:cubicBezTo>
                    <a:close/>
                    <a:moveTo>
                      <a:pt x="6341" y="7995"/>
                    </a:moveTo>
                    <a:lnTo>
                      <a:pt x="6341" y="7995"/>
                    </a:lnTo>
                    <a:cubicBezTo>
                      <a:pt x="6605" y="8101"/>
                      <a:pt x="6870" y="8180"/>
                      <a:pt x="7148" y="8207"/>
                    </a:cubicBezTo>
                    <a:cubicBezTo>
                      <a:pt x="7426" y="8802"/>
                      <a:pt x="7439" y="9477"/>
                      <a:pt x="7188" y="10073"/>
                    </a:cubicBezTo>
                    <a:cubicBezTo>
                      <a:pt x="6711" y="10007"/>
                      <a:pt x="6274" y="9808"/>
                      <a:pt x="5904" y="9504"/>
                    </a:cubicBezTo>
                    <a:cubicBezTo>
                      <a:pt x="5957" y="9292"/>
                      <a:pt x="5983" y="9080"/>
                      <a:pt x="5983" y="8868"/>
                    </a:cubicBezTo>
                    <a:cubicBezTo>
                      <a:pt x="5983" y="8776"/>
                      <a:pt x="5983" y="8696"/>
                      <a:pt x="5970" y="8617"/>
                    </a:cubicBezTo>
                    <a:lnTo>
                      <a:pt x="5970" y="8617"/>
                    </a:lnTo>
                    <a:lnTo>
                      <a:pt x="6023" y="8710"/>
                    </a:lnTo>
                    <a:cubicBezTo>
                      <a:pt x="6089" y="8820"/>
                      <a:pt x="6186" y="8866"/>
                      <a:pt x="6283" y="8866"/>
                    </a:cubicBezTo>
                    <a:cubicBezTo>
                      <a:pt x="6500" y="8866"/>
                      <a:pt x="6716" y="8639"/>
                      <a:pt x="6579" y="8392"/>
                    </a:cubicBezTo>
                    <a:lnTo>
                      <a:pt x="6341" y="7995"/>
                    </a:lnTo>
                    <a:close/>
                    <a:moveTo>
                      <a:pt x="2436" y="7995"/>
                    </a:moveTo>
                    <a:lnTo>
                      <a:pt x="2251" y="8418"/>
                    </a:lnTo>
                    <a:cubicBezTo>
                      <a:pt x="2158" y="8617"/>
                      <a:pt x="2304" y="8855"/>
                      <a:pt x="2542" y="8855"/>
                    </a:cubicBezTo>
                    <a:cubicBezTo>
                      <a:pt x="2661" y="8855"/>
                      <a:pt x="2767" y="8789"/>
                      <a:pt x="2820" y="8670"/>
                    </a:cubicBezTo>
                    <a:lnTo>
                      <a:pt x="2820" y="8868"/>
                    </a:lnTo>
                    <a:cubicBezTo>
                      <a:pt x="2820" y="9093"/>
                      <a:pt x="2846" y="9318"/>
                      <a:pt x="2899" y="9530"/>
                    </a:cubicBezTo>
                    <a:cubicBezTo>
                      <a:pt x="2542" y="9821"/>
                      <a:pt x="2119" y="10020"/>
                      <a:pt x="1655" y="10086"/>
                    </a:cubicBezTo>
                    <a:lnTo>
                      <a:pt x="1655" y="10073"/>
                    </a:lnTo>
                    <a:cubicBezTo>
                      <a:pt x="1391" y="9477"/>
                      <a:pt x="1404" y="8802"/>
                      <a:pt x="1682" y="8207"/>
                    </a:cubicBezTo>
                    <a:cubicBezTo>
                      <a:pt x="1946" y="8167"/>
                      <a:pt x="2198" y="8101"/>
                      <a:pt x="2436" y="7995"/>
                    </a:cubicBezTo>
                    <a:close/>
                    <a:moveTo>
                      <a:pt x="5057" y="7796"/>
                    </a:moveTo>
                    <a:cubicBezTo>
                      <a:pt x="5242" y="8127"/>
                      <a:pt x="5348" y="8498"/>
                      <a:pt x="5348" y="8868"/>
                    </a:cubicBezTo>
                    <a:cubicBezTo>
                      <a:pt x="5348" y="9848"/>
                      <a:pt x="4713" y="10457"/>
                      <a:pt x="4395" y="10695"/>
                    </a:cubicBezTo>
                    <a:cubicBezTo>
                      <a:pt x="4091" y="10457"/>
                      <a:pt x="3455" y="9835"/>
                      <a:pt x="3455" y="8868"/>
                    </a:cubicBezTo>
                    <a:cubicBezTo>
                      <a:pt x="3455" y="8498"/>
                      <a:pt x="3548" y="8127"/>
                      <a:pt x="3746" y="7796"/>
                    </a:cubicBezTo>
                    <a:cubicBezTo>
                      <a:pt x="3852" y="7902"/>
                      <a:pt x="3958" y="8008"/>
                      <a:pt x="4091" y="8087"/>
                    </a:cubicBezTo>
                    <a:lnTo>
                      <a:pt x="4091" y="9186"/>
                    </a:lnTo>
                    <a:cubicBezTo>
                      <a:pt x="4091" y="9398"/>
                      <a:pt x="4246" y="9504"/>
                      <a:pt x="4402" y="9504"/>
                    </a:cubicBezTo>
                    <a:cubicBezTo>
                      <a:pt x="4557" y="9504"/>
                      <a:pt x="4713" y="9398"/>
                      <a:pt x="4713" y="9186"/>
                    </a:cubicBezTo>
                    <a:lnTo>
                      <a:pt x="4713" y="8087"/>
                    </a:lnTo>
                    <a:cubicBezTo>
                      <a:pt x="4832" y="8008"/>
                      <a:pt x="4951" y="7902"/>
                      <a:pt x="5057" y="7796"/>
                    </a:cubicBezTo>
                    <a:close/>
                    <a:moveTo>
                      <a:pt x="3614" y="1"/>
                    </a:moveTo>
                    <a:cubicBezTo>
                      <a:pt x="3521" y="1"/>
                      <a:pt x="3429" y="40"/>
                      <a:pt x="3376" y="120"/>
                    </a:cubicBezTo>
                    <a:cubicBezTo>
                      <a:pt x="3310" y="186"/>
                      <a:pt x="3283" y="279"/>
                      <a:pt x="3296" y="371"/>
                    </a:cubicBezTo>
                    <a:lnTo>
                      <a:pt x="3561" y="1907"/>
                    </a:lnTo>
                    <a:cubicBezTo>
                      <a:pt x="2873" y="1946"/>
                      <a:pt x="2211" y="2224"/>
                      <a:pt x="1721" y="2714"/>
                    </a:cubicBezTo>
                    <a:cubicBezTo>
                      <a:pt x="702" y="3733"/>
                      <a:pt x="927" y="5096"/>
                      <a:pt x="980" y="5361"/>
                    </a:cubicBezTo>
                    <a:cubicBezTo>
                      <a:pt x="1" y="6460"/>
                      <a:pt x="345" y="7862"/>
                      <a:pt x="358" y="7929"/>
                    </a:cubicBezTo>
                    <a:cubicBezTo>
                      <a:pt x="385" y="8048"/>
                      <a:pt x="477" y="8127"/>
                      <a:pt x="583" y="8167"/>
                    </a:cubicBezTo>
                    <a:cubicBezTo>
                      <a:pt x="716" y="8193"/>
                      <a:pt x="848" y="8207"/>
                      <a:pt x="994" y="8220"/>
                    </a:cubicBezTo>
                    <a:cubicBezTo>
                      <a:pt x="570" y="9424"/>
                      <a:pt x="1152" y="10510"/>
                      <a:pt x="1179" y="10562"/>
                    </a:cubicBezTo>
                    <a:cubicBezTo>
                      <a:pt x="1232" y="10655"/>
                      <a:pt x="1338" y="10721"/>
                      <a:pt x="1457" y="10721"/>
                    </a:cubicBezTo>
                    <a:cubicBezTo>
                      <a:pt x="2066" y="10695"/>
                      <a:pt x="2635" y="10496"/>
                      <a:pt x="3124" y="10139"/>
                    </a:cubicBezTo>
                    <a:cubicBezTo>
                      <a:pt x="3389" y="10629"/>
                      <a:pt x="3773" y="11052"/>
                      <a:pt x="4236" y="11357"/>
                    </a:cubicBezTo>
                    <a:cubicBezTo>
                      <a:pt x="4289" y="11383"/>
                      <a:pt x="4345" y="11396"/>
                      <a:pt x="4402" y="11396"/>
                    </a:cubicBezTo>
                    <a:cubicBezTo>
                      <a:pt x="4458" y="11396"/>
                      <a:pt x="4514" y="11383"/>
                      <a:pt x="4567" y="11357"/>
                    </a:cubicBezTo>
                    <a:cubicBezTo>
                      <a:pt x="5030" y="11039"/>
                      <a:pt x="5414" y="10629"/>
                      <a:pt x="5679" y="10126"/>
                    </a:cubicBezTo>
                    <a:cubicBezTo>
                      <a:pt x="6169" y="10483"/>
                      <a:pt x="6764" y="10695"/>
                      <a:pt x="7373" y="10735"/>
                    </a:cubicBezTo>
                    <a:cubicBezTo>
                      <a:pt x="7492" y="10735"/>
                      <a:pt x="7598" y="10668"/>
                      <a:pt x="7651" y="10562"/>
                    </a:cubicBezTo>
                    <a:cubicBezTo>
                      <a:pt x="7677" y="10510"/>
                      <a:pt x="8273" y="9424"/>
                      <a:pt x="7836" y="8220"/>
                    </a:cubicBezTo>
                    <a:cubicBezTo>
                      <a:pt x="7969" y="8207"/>
                      <a:pt x="8088" y="8180"/>
                      <a:pt x="8207" y="8167"/>
                    </a:cubicBezTo>
                    <a:cubicBezTo>
                      <a:pt x="8326" y="8127"/>
                      <a:pt x="8419" y="8048"/>
                      <a:pt x="8445" y="7929"/>
                    </a:cubicBezTo>
                    <a:cubicBezTo>
                      <a:pt x="8458" y="7862"/>
                      <a:pt x="8802" y="6460"/>
                      <a:pt x="7823" y="5361"/>
                    </a:cubicBezTo>
                    <a:cubicBezTo>
                      <a:pt x="7876" y="5096"/>
                      <a:pt x="8101" y="3733"/>
                      <a:pt x="7082" y="2714"/>
                    </a:cubicBezTo>
                    <a:cubicBezTo>
                      <a:pt x="6592" y="2224"/>
                      <a:pt x="5930" y="1946"/>
                      <a:pt x="5255" y="1907"/>
                    </a:cubicBezTo>
                    <a:lnTo>
                      <a:pt x="5507" y="371"/>
                    </a:lnTo>
                    <a:cubicBezTo>
                      <a:pt x="5520" y="279"/>
                      <a:pt x="5494" y="186"/>
                      <a:pt x="5441" y="120"/>
                    </a:cubicBezTo>
                    <a:cubicBezTo>
                      <a:pt x="5374" y="40"/>
                      <a:pt x="5282" y="1"/>
                      <a:pt x="5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0"/>
              <p:cNvSpPr/>
              <p:nvPr/>
            </p:nvSpPr>
            <p:spPr>
              <a:xfrm>
                <a:off x="1950075" y="2919706"/>
                <a:ext cx="219725" cy="284575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11383" extrusionOk="0">
                    <a:moveTo>
                      <a:pt x="4818" y="622"/>
                    </a:moveTo>
                    <a:lnTo>
                      <a:pt x="4607" y="1919"/>
                    </a:lnTo>
                    <a:cubicBezTo>
                      <a:pt x="4540" y="1919"/>
                      <a:pt x="4474" y="1933"/>
                      <a:pt x="4408" y="1946"/>
                    </a:cubicBezTo>
                    <a:cubicBezTo>
                      <a:pt x="4368" y="1946"/>
                      <a:pt x="4302" y="1933"/>
                      <a:pt x="4196" y="1919"/>
                    </a:cubicBezTo>
                    <a:lnTo>
                      <a:pt x="3985" y="622"/>
                    </a:lnTo>
                    <a:close/>
                    <a:moveTo>
                      <a:pt x="5163" y="2515"/>
                    </a:moveTo>
                    <a:lnTo>
                      <a:pt x="5163" y="2515"/>
                    </a:lnTo>
                    <a:cubicBezTo>
                      <a:pt x="5705" y="2528"/>
                      <a:pt x="6235" y="2753"/>
                      <a:pt x="6618" y="3137"/>
                    </a:cubicBezTo>
                    <a:cubicBezTo>
                      <a:pt x="7108" y="3640"/>
                      <a:pt x="7320" y="4341"/>
                      <a:pt x="7227" y="5030"/>
                    </a:cubicBezTo>
                    <a:cubicBezTo>
                      <a:pt x="7142" y="5041"/>
                      <a:pt x="7033" y="5051"/>
                      <a:pt x="6908" y="5051"/>
                    </a:cubicBezTo>
                    <a:cubicBezTo>
                      <a:pt x="6472" y="5051"/>
                      <a:pt x="5839" y="4938"/>
                      <a:pt x="5335" y="4434"/>
                    </a:cubicBezTo>
                    <a:cubicBezTo>
                      <a:pt x="4951" y="4037"/>
                      <a:pt x="4726" y="3521"/>
                      <a:pt x="4713" y="2965"/>
                    </a:cubicBezTo>
                    <a:lnTo>
                      <a:pt x="4713" y="2965"/>
                    </a:lnTo>
                    <a:lnTo>
                      <a:pt x="5758" y="4010"/>
                    </a:lnTo>
                    <a:cubicBezTo>
                      <a:pt x="5825" y="4074"/>
                      <a:pt x="5899" y="4101"/>
                      <a:pt x="5970" y="4101"/>
                    </a:cubicBezTo>
                    <a:cubicBezTo>
                      <a:pt x="6211" y="4101"/>
                      <a:pt x="6419" y="3795"/>
                      <a:pt x="6195" y="3560"/>
                    </a:cubicBezTo>
                    <a:lnTo>
                      <a:pt x="5163" y="2515"/>
                    </a:lnTo>
                    <a:close/>
                    <a:moveTo>
                      <a:pt x="3640" y="2515"/>
                    </a:moveTo>
                    <a:lnTo>
                      <a:pt x="2595" y="3560"/>
                    </a:lnTo>
                    <a:cubicBezTo>
                      <a:pt x="2396" y="3759"/>
                      <a:pt x="2542" y="4103"/>
                      <a:pt x="2820" y="4103"/>
                    </a:cubicBezTo>
                    <a:cubicBezTo>
                      <a:pt x="2899" y="4103"/>
                      <a:pt x="2979" y="4063"/>
                      <a:pt x="3045" y="4010"/>
                    </a:cubicBezTo>
                    <a:lnTo>
                      <a:pt x="4090" y="2965"/>
                    </a:lnTo>
                    <a:lnTo>
                      <a:pt x="4090" y="2965"/>
                    </a:lnTo>
                    <a:cubicBezTo>
                      <a:pt x="4064" y="3521"/>
                      <a:pt x="3852" y="4037"/>
                      <a:pt x="3468" y="4434"/>
                    </a:cubicBezTo>
                    <a:cubicBezTo>
                      <a:pt x="3036" y="4833"/>
                      <a:pt x="2484" y="5055"/>
                      <a:pt x="1912" y="5055"/>
                    </a:cubicBezTo>
                    <a:cubicBezTo>
                      <a:pt x="1800" y="5055"/>
                      <a:pt x="1688" y="5047"/>
                      <a:pt x="1576" y="5030"/>
                    </a:cubicBezTo>
                    <a:cubicBezTo>
                      <a:pt x="1523" y="4659"/>
                      <a:pt x="1523" y="3799"/>
                      <a:pt x="2171" y="3137"/>
                    </a:cubicBezTo>
                    <a:cubicBezTo>
                      <a:pt x="2568" y="2753"/>
                      <a:pt x="3085" y="2528"/>
                      <a:pt x="3640" y="2515"/>
                    </a:cubicBezTo>
                    <a:close/>
                    <a:moveTo>
                      <a:pt x="4713" y="4712"/>
                    </a:moveTo>
                    <a:cubicBezTo>
                      <a:pt x="4765" y="4778"/>
                      <a:pt x="4818" y="4831"/>
                      <a:pt x="4871" y="4897"/>
                    </a:cubicBezTo>
                    <a:cubicBezTo>
                      <a:pt x="4990" y="5016"/>
                      <a:pt x="5136" y="5135"/>
                      <a:pt x="5282" y="5228"/>
                    </a:cubicBezTo>
                    <a:cubicBezTo>
                      <a:pt x="5321" y="5387"/>
                      <a:pt x="5335" y="5533"/>
                      <a:pt x="5335" y="5691"/>
                    </a:cubicBezTo>
                    <a:cubicBezTo>
                      <a:pt x="5335" y="6664"/>
                      <a:pt x="4708" y="7271"/>
                      <a:pt x="4388" y="7513"/>
                    </a:cubicBezTo>
                    <a:lnTo>
                      <a:pt x="4388" y="7513"/>
                    </a:lnTo>
                    <a:cubicBezTo>
                      <a:pt x="4081" y="7271"/>
                      <a:pt x="3442" y="6651"/>
                      <a:pt x="3442" y="5691"/>
                    </a:cubicBezTo>
                    <a:cubicBezTo>
                      <a:pt x="3442" y="5533"/>
                      <a:pt x="3468" y="5387"/>
                      <a:pt x="3495" y="5228"/>
                    </a:cubicBezTo>
                    <a:cubicBezTo>
                      <a:pt x="3640" y="5135"/>
                      <a:pt x="3786" y="5016"/>
                      <a:pt x="3905" y="4897"/>
                    </a:cubicBezTo>
                    <a:cubicBezTo>
                      <a:pt x="3971" y="4831"/>
                      <a:pt x="4024" y="4778"/>
                      <a:pt x="4077" y="4712"/>
                    </a:cubicBezTo>
                    <a:lnTo>
                      <a:pt x="4077" y="5705"/>
                    </a:lnTo>
                    <a:cubicBezTo>
                      <a:pt x="4057" y="5930"/>
                      <a:pt x="4223" y="6042"/>
                      <a:pt x="4390" y="6042"/>
                    </a:cubicBezTo>
                    <a:cubicBezTo>
                      <a:pt x="4557" y="6042"/>
                      <a:pt x="4726" y="5930"/>
                      <a:pt x="4713" y="5705"/>
                    </a:cubicBezTo>
                    <a:lnTo>
                      <a:pt x="4713" y="4712"/>
                    </a:lnTo>
                    <a:close/>
                    <a:moveTo>
                      <a:pt x="6393" y="5638"/>
                    </a:moveTo>
                    <a:cubicBezTo>
                      <a:pt x="6565" y="5665"/>
                      <a:pt x="6738" y="5691"/>
                      <a:pt x="6923" y="5691"/>
                    </a:cubicBezTo>
                    <a:cubicBezTo>
                      <a:pt x="7029" y="5678"/>
                      <a:pt x="7148" y="5678"/>
                      <a:pt x="7254" y="5665"/>
                    </a:cubicBezTo>
                    <a:cubicBezTo>
                      <a:pt x="7915" y="6327"/>
                      <a:pt x="7902" y="7187"/>
                      <a:pt x="7863" y="7558"/>
                    </a:cubicBezTo>
                    <a:lnTo>
                      <a:pt x="7863" y="7571"/>
                    </a:lnTo>
                    <a:cubicBezTo>
                      <a:pt x="7761" y="7585"/>
                      <a:pt x="7658" y="7591"/>
                      <a:pt x="7557" y="7591"/>
                    </a:cubicBezTo>
                    <a:cubicBezTo>
                      <a:pt x="6971" y="7591"/>
                      <a:pt x="6398" y="7368"/>
                      <a:pt x="5970" y="6962"/>
                    </a:cubicBezTo>
                    <a:cubicBezTo>
                      <a:pt x="5904" y="6896"/>
                      <a:pt x="5838" y="6816"/>
                      <a:pt x="5771" y="6737"/>
                    </a:cubicBezTo>
                    <a:cubicBezTo>
                      <a:pt x="5864" y="6538"/>
                      <a:pt x="5917" y="6313"/>
                      <a:pt x="5957" y="6102"/>
                    </a:cubicBezTo>
                    <a:lnTo>
                      <a:pt x="6393" y="6538"/>
                    </a:lnTo>
                    <a:cubicBezTo>
                      <a:pt x="6446" y="6605"/>
                      <a:pt x="6526" y="6631"/>
                      <a:pt x="6618" y="6631"/>
                    </a:cubicBezTo>
                    <a:cubicBezTo>
                      <a:pt x="6698" y="6631"/>
                      <a:pt x="6777" y="6605"/>
                      <a:pt x="6843" y="6538"/>
                    </a:cubicBezTo>
                    <a:cubicBezTo>
                      <a:pt x="6963" y="6419"/>
                      <a:pt x="6963" y="6221"/>
                      <a:pt x="6843" y="6088"/>
                    </a:cubicBezTo>
                    <a:lnTo>
                      <a:pt x="6393" y="5638"/>
                    </a:lnTo>
                    <a:close/>
                    <a:moveTo>
                      <a:pt x="2410" y="5638"/>
                    </a:moveTo>
                    <a:lnTo>
                      <a:pt x="1960" y="6102"/>
                    </a:lnTo>
                    <a:cubicBezTo>
                      <a:pt x="1715" y="6326"/>
                      <a:pt x="1933" y="6651"/>
                      <a:pt x="2179" y="6651"/>
                    </a:cubicBezTo>
                    <a:cubicBezTo>
                      <a:pt x="2253" y="6651"/>
                      <a:pt x="2329" y="6622"/>
                      <a:pt x="2396" y="6552"/>
                    </a:cubicBezTo>
                    <a:lnTo>
                      <a:pt x="2846" y="6102"/>
                    </a:lnTo>
                    <a:cubicBezTo>
                      <a:pt x="2873" y="6327"/>
                      <a:pt x="2939" y="6538"/>
                      <a:pt x="3018" y="6750"/>
                    </a:cubicBezTo>
                    <a:cubicBezTo>
                      <a:pt x="2965" y="6830"/>
                      <a:pt x="2899" y="6896"/>
                      <a:pt x="2820" y="6975"/>
                    </a:cubicBezTo>
                    <a:cubicBezTo>
                      <a:pt x="2399" y="7374"/>
                      <a:pt x="1839" y="7597"/>
                      <a:pt x="1264" y="7597"/>
                    </a:cubicBezTo>
                    <a:cubicBezTo>
                      <a:pt x="1152" y="7597"/>
                      <a:pt x="1040" y="7588"/>
                      <a:pt x="927" y="7571"/>
                    </a:cubicBezTo>
                    <a:cubicBezTo>
                      <a:pt x="835" y="6883"/>
                      <a:pt x="1046" y="6181"/>
                      <a:pt x="1536" y="5678"/>
                    </a:cubicBezTo>
                    <a:lnTo>
                      <a:pt x="1536" y="5665"/>
                    </a:lnTo>
                    <a:cubicBezTo>
                      <a:pt x="1655" y="5678"/>
                      <a:pt x="1761" y="5691"/>
                      <a:pt x="1867" y="5691"/>
                    </a:cubicBezTo>
                    <a:cubicBezTo>
                      <a:pt x="2052" y="5691"/>
                      <a:pt x="2224" y="5678"/>
                      <a:pt x="2410" y="5638"/>
                    </a:cubicBezTo>
                    <a:close/>
                    <a:moveTo>
                      <a:pt x="2436" y="7981"/>
                    </a:moveTo>
                    <a:lnTo>
                      <a:pt x="2251" y="8391"/>
                    </a:lnTo>
                    <a:cubicBezTo>
                      <a:pt x="2171" y="8550"/>
                      <a:pt x="2251" y="8749"/>
                      <a:pt x="2410" y="8815"/>
                    </a:cubicBezTo>
                    <a:cubicBezTo>
                      <a:pt x="2449" y="8828"/>
                      <a:pt x="2502" y="8841"/>
                      <a:pt x="2542" y="8841"/>
                    </a:cubicBezTo>
                    <a:cubicBezTo>
                      <a:pt x="2661" y="8841"/>
                      <a:pt x="2780" y="8775"/>
                      <a:pt x="2833" y="8656"/>
                    </a:cubicBezTo>
                    <a:lnTo>
                      <a:pt x="2833" y="8855"/>
                    </a:lnTo>
                    <a:cubicBezTo>
                      <a:pt x="2833" y="9080"/>
                      <a:pt x="2860" y="9305"/>
                      <a:pt x="2913" y="9516"/>
                    </a:cubicBezTo>
                    <a:cubicBezTo>
                      <a:pt x="2555" y="9808"/>
                      <a:pt x="2118" y="10006"/>
                      <a:pt x="1668" y="10072"/>
                    </a:cubicBezTo>
                    <a:lnTo>
                      <a:pt x="1655" y="10059"/>
                    </a:lnTo>
                    <a:cubicBezTo>
                      <a:pt x="1404" y="9450"/>
                      <a:pt x="1404" y="8775"/>
                      <a:pt x="1682" y="8193"/>
                    </a:cubicBezTo>
                    <a:cubicBezTo>
                      <a:pt x="1946" y="8153"/>
                      <a:pt x="2198" y="8087"/>
                      <a:pt x="2436" y="7981"/>
                    </a:cubicBezTo>
                    <a:close/>
                    <a:moveTo>
                      <a:pt x="6354" y="7981"/>
                    </a:moveTo>
                    <a:lnTo>
                      <a:pt x="6354" y="7981"/>
                    </a:lnTo>
                    <a:cubicBezTo>
                      <a:pt x="6605" y="8087"/>
                      <a:pt x="6883" y="8166"/>
                      <a:pt x="7161" y="8193"/>
                    </a:cubicBezTo>
                    <a:cubicBezTo>
                      <a:pt x="7439" y="8788"/>
                      <a:pt x="7439" y="9463"/>
                      <a:pt x="7188" y="10072"/>
                    </a:cubicBezTo>
                    <a:lnTo>
                      <a:pt x="7188" y="10059"/>
                    </a:lnTo>
                    <a:cubicBezTo>
                      <a:pt x="6711" y="9993"/>
                      <a:pt x="6274" y="9794"/>
                      <a:pt x="5904" y="9490"/>
                    </a:cubicBezTo>
                    <a:cubicBezTo>
                      <a:pt x="5957" y="9278"/>
                      <a:pt x="5983" y="9066"/>
                      <a:pt x="5983" y="8841"/>
                    </a:cubicBezTo>
                    <a:cubicBezTo>
                      <a:pt x="5983" y="8762"/>
                      <a:pt x="5983" y="8683"/>
                      <a:pt x="5970" y="8603"/>
                    </a:cubicBezTo>
                    <a:lnTo>
                      <a:pt x="5970" y="8603"/>
                    </a:lnTo>
                    <a:lnTo>
                      <a:pt x="6023" y="8696"/>
                    </a:lnTo>
                    <a:cubicBezTo>
                      <a:pt x="6076" y="8788"/>
                      <a:pt x="6182" y="8855"/>
                      <a:pt x="6301" y="8855"/>
                    </a:cubicBezTo>
                    <a:cubicBezTo>
                      <a:pt x="6354" y="8855"/>
                      <a:pt x="6420" y="8841"/>
                      <a:pt x="6460" y="8815"/>
                    </a:cubicBezTo>
                    <a:cubicBezTo>
                      <a:pt x="6618" y="8722"/>
                      <a:pt x="6671" y="8537"/>
                      <a:pt x="6579" y="8378"/>
                    </a:cubicBezTo>
                    <a:lnTo>
                      <a:pt x="6354" y="7981"/>
                    </a:lnTo>
                    <a:close/>
                    <a:moveTo>
                      <a:pt x="5057" y="7769"/>
                    </a:moveTo>
                    <a:cubicBezTo>
                      <a:pt x="5255" y="8100"/>
                      <a:pt x="5348" y="8471"/>
                      <a:pt x="5348" y="8855"/>
                    </a:cubicBezTo>
                    <a:cubicBezTo>
                      <a:pt x="5348" y="9821"/>
                      <a:pt x="4713" y="10430"/>
                      <a:pt x="4408" y="10681"/>
                    </a:cubicBezTo>
                    <a:cubicBezTo>
                      <a:pt x="4090" y="10430"/>
                      <a:pt x="3455" y="9821"/>
                      <a:pt x="3455" y="8855"/>
                    </a:cubicBezTo>
                    <a:cubicBezTo>
                      <a:pt x="3455" y="8471"/>
                      <a:pt x="3548" y="8100"/>
                      <a:pt x="3746" y="7769"/>
                    </a:cubicBezTo>
                    <a:cubicBezTo>
                      <a:pt x="3852" y="7875"/>
                      <a:pt x="3958" y="7981"/>
                      <a:pt x="4090" y="8060"/>
                    </a:cubicBezTo>
                    <a:lnTo>
                      <a:pt x="4090" y="9159"/>
                    </a:lnTo>
                    <a:cubicBezTo>
                      <a:pt x="4104" y="9358"/>
                      <a:pt x="4253" y="9457"/>
                      <a:pt x="4402" y="9457"/>
                    </a:cubicBezTo>
                    <a:cubicBezTo>
                      <a:pt x="4550" y="9457"/>
                      <a:pt x="4699" y="9358"/>
                      <a:pt x="4713" y="9159"/>
                    </a:cubicBezTo>
                    <a:lnTo>
                      <a:pt x="4713" y="8060"/>
                    </a:lnTo>
                    <a:cubicBezTo>
                      <a:pt x="4832" y="7981"/>
                      <a:pt x="4951" y="7875"/>
                      <a:pt x="5057" y="7769"/>
                    </a:cubicBezTo>
                    <a:close/>
                    <a:moveTo>
                      <a:pt x="3601" y="0"/>
                    </a:moveTo>
                    <a:cubicBezTo>
                      <a:pt x="3508" y="0"/>
                      <a:pt x="3429" y="40"/>
                      <a:pt x="3363" y="106"/>
                    </a:cubicBezTo>
                    <a:cubicBezTo>
                      <a:pt x="3296" y="172"/>
                      <a:pt x="3270" y="265"/>
                      <a:pt x="3296" y="358"/>
                    </a:cubicBezTo>
                    <a:lnTo>
                      <a:pt x="3548" y="1893"/>
                    </a:lnTo>
                    <a:cubicBezTo>
                      <a:pt x="2860" y="1933"/>
                      <a:pt x="2211" y="2210"/>
                      <a:pt x="1721" y="2700"/>
                    </a:cubicBezTo>
                    <a:cubicBezTo>
                      <a:pt x="689" y="3719"/>
                      <a:pt x="914" y="5083"/>
                      <a:pt x="967" y="5347"/>
                    </a:cubicBezTo>
                    <a:cubicBezTo>
                      <a:pt x="1" y="6446"/>
                      <a:pt x="332" y="7862"/>
                      <a:pt x="345" y="7915"/>
                    </a:cubicBezTo>
                    <a:cubicBezTo>
                      <a:pt x="371" y="8034"/>
                      <a:pt x="464" y="8113"/>
                      <a:pt x="583" y="8153"/>
                    </a:cubicBezTo>
                    <a:cubicBezTo>
                      <a:pt x="715" y="8180"/>
                      <a:pt x="848" y="8193"/>
                      <a:pt x="980" y="8206"/>
                    </a:cubicBezTo>
                    <a:cubicBezTo>
                      <a:pt x="557" y="9410"/>
                      <a:pt x="1152" y="10496"/>
                      <a:pt x="1179" y="10549"/>
                    </a:cubicBezTo>
                    <a:cubicBezTo>
                      <a:pt x="1232" y="10655"/>
                      <a:pt x="1338" y="10708"/>
                      <a:pt x="1457" y="10708"/>
                    </a:cubicBezTo>
                    <a:cubicBezTo>
                      <a:pt x="2052" y="10681"/>
                      <a:pt x="2635" y="10483"/>
                      <a:pt x="3124" y="10125"/>
                    </a:cubicBezTo>
                    <a:cubicBezTo>
                      <a:pt x="3376" y="10615"/>
                      <a:pt x="3760" y="11038"/>
                      <a:pt x="4223" y="11343"/>
                    </a:cubicBezTo>
                    <a:cubicBezTo>
                      <a:pt x="4276" y="11369"/>
                      <a:pt x="4335" y="11383"/>
                      <a:pt x="4393" y="11383"/>
                    </a:cubicBezTo>
                    <a:cubicBezTo>
                      <a:pt x="4451" y="11383"/>
                      <a:pt x="4507" y="11369"/>
                      <a:pt x="4554" y="11343"/>
                    </a:cubicBezTo>
                    <a:cubicBezTo>
                      <a:pt x="5030" y="11025"/>
                      <a:pt x="5414" y="10615"/>
                      <a:pt x="5665" y="10112"/>
                    </a:cubicBezTo>
                    <a:cubicBezTo>
                      <a:pt x="6168" y="10469"/>
                      <a:pt x="6751" y="10681"/>
                      <a:pt x="7360" y="10721"/>
                    </a:cubicBezTo>
                    <a:cubicBezTo>
                      <a:pt x="7479" y="10721"/>
                      <a:pt x="7585" y="10655"/>
                      <a:pt x="7638" y="10549"/>
                    </a:cubicBezTo>
                    <a:cubicBezTo>
                      <a:pt x="7677" y="10496"/>
                      <a:pt x="8260" y="9410"/>
                      <a:pt x="7836" y="8206"/>
                    </a:cubicBezTo>
                    <a:cubicBezTo>
                      <a:pt x="7955" y="8193"/>
                      <a:pt x="8088" y="8180"/>
                      <a:pt x="8207" y="8153"/>
                    </a:cubicBezTo>
                    <a:cubicBezTo>
                      <a:pt x="8313" y="8113"/>
                      <a:pt x="8405" y="8034"/>
                      <a:pt x="8432" y="7915"/>
                    </a:cubicBezTo>
                    <a:cubicBezTo>
                      <a:pt x="8445" y="7862"/>
                      <a:pt x="8789" y="6446"/>
                      <a:pt x="7810" y="5347"/>
                    </a:cubicBezTo>
                    <a:lnTo>
                      <a:pt x="7823" y="5347"/>
                    </a:lnTo>
                    <a:cubicBezTo>
                      <a:pt x="7876" y="5083"/>
                      <a:pt x="8101" y="3719"/>
                      <a:pt x="7068" y="2700"/>
                    </a:cubicBezTo>
                    <a:cubicBezTo>
                      <a:pt x="6579" y="2210"/>
                      <a:pt x="5930" y="1933"/>
                      <a:pt x="5242" y="1893"/>
                    </a:cubicBezTo>
                    <a:lnTo>
                      <a:pt x="5493" y="358"/>
                    </a:lnTo>
                    <a:cubicBezTo>
                      <a:pt x="5507" y="265"/>
                      <a:pt x="5493" y="172"/>
                      <a:pt x="5427" y="106"/>
                    </a:cubicBezTo>
                    <a:cubicBezTo>
                      <a:pt x="5361" y="40"/>
                      <a:pt x="5282" y="0"/>
                      <a:pt x="5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08;p74">
            <a:extLst>
              <a:ext uri="{FF2B5EF4-FFF2-40B4-BE49-F238E27FC236}">
                <a16:creationId xmlns:a16="http://schemas.microsoft.com/office/drawing/2014/main" id="{D84C7630-7AB1-41F2-B7E6-DF86E361D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449" y="1786461"/>
            <a:ext cx="7745100" cy="13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10" name="Google Shape;1722;p74">
            <a:extLst>
              <a:ext uri="{FF2B5EF4-FFF2-40B4-BE49-F238E27FC236}">
                <a16:creationId xmlns:a16="http://schemas.microsoft.com/office/drawing/2014/main" id="{E11F1130-BC5C-46B6-845C-8F3AC836A787}"/>
              </a:ext>
            </a:extLst>
          </p:cNvPr>
          <p:cNvGrpSpPr/>
          <p:nvPr/>
        </p:nvGrpSpPr>
        <p:grpSpPr>
          <a:xfrm>
            <a:off x="3265450" y="2715011"/>
            <a:ext cx="2613099" cy="459199"/>
            <a:chOff x="3265449" y="1755665"/>
            <a:chExt cx="2613099" cy="459199"/>
          </a:xfrm>
        </p:grpSpPr>
        <p:grpSp>
          <p:nvGrpSpPr>
            <p:cNvPr id="11" name="Google Shape;1723;p74">
              <a:extLst>
                <a:ext uri="{FF2B5EF4-FFF2-40B4-BE49-F238E27FC236}">
                  <a16:creationId xmlns:a16="http://schemas.microsoft.com/office/drawing/2014/main" id="{9B5037EA-003B-4933-8AA1-56453824BBD4}"/>
                </a:ext>
              </a:extLst>
            </p:cNvPr>
            <p:cNvGrpSpPr/>
            <p:nvPr/>
          </p:nvGrpSpPr>
          <p:grpSpPr>
            <a:xfrm>
              <a:off x="4571999" y="1755665"/>
              <a:ext cx="1306549" cy="459199"/>
              <a:chOff x="7200548" y="384850"/>
              <a:chExt cx="1714856" cy="602702"/>
            </a:xfrm>
          </p:grpSpPr>
          <p:sp>
            <p:nvSpPr>
              <p:cNvPr id="16" name="Google Shape;1724;p74">
                <a:extLst>
                  <a:ext uri="{FF2B5EF4-FFF2-40B4-BE49-F238E27FC236}">
                    <a16:creationId xmlns:a16="http://schemas.microsoft.com/office/drawing/2014/main" id="{EF5F42E7-3CBE-4724-8A27-5247ECACAF07}"/>
                  </a:ext>
                </a:extLst>
              </p:cNvPr>
              <p:cNvSpPr/>
              <p:nvPr/>
            </p:nvSpPr>
            <p:spPr>
              <a:xfrm>
                <a:off x="8211759" y="384850"/>
                <a:ext cx="331279" cy="331279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677" extrusionOk="0">
                    <a:moveTo>
                      <a:pt x="1480" y="157"/>
                    </a:moveTo>
                    <a:cubicBezTo>
                      <a:pt x="1493" y="157"/>
                      <a:pt x="1520" y="184"/>
                      <a:pt x="1520" y="210"/>
                    </a:cubicBezTo>
                    <a:cubicBezTo>
                      <a:pt x="1520" y="249"/>
                      <a:pt x="1520" y="288"/>
                      <a:pt x="1506" y="328"/>
                    </a:cubicBezTo>
                    <a:cubicBezTo>
                      <a:pt x="1415" y="616"/>
                      <a:pt x="1232" y="851"/>
                      <a:pt x="983" y="1021"/>
                    </a:cubicBezTo>
                    <a:cubicBezTo>
                      <a:pt x="826" y="1126"/>
                      <a:pt x="682" y="1218"/>
                      <a:pt x="525" y="1296"/>
                    </a:cubicBezTo>
                    <a:cubicBezTo>
                      <a:pt x="629" y="1152"/>
                      <a:pt x="721" y="1021"/>
                      <a:pt x="813" y="864"/>
                    </a:cubicBezTo>
                    <a:cubicBezTo>
                      <a:pt x="996" y="589"/>
                      <a:pt x="1166" y="314"/>
                      <a:pt x="1415" y="184"/>
                    </a:cubicBezTo>
                    <a:cubicBezTo>
                      <a:pt x="1428" y="170"/>
                      <a:pt x="1454" y="157"/>
                      <a:pt x="1467" y="157"/>
                    </a:cubicBezTo>
                    <a:close/>
                    <a:moveTo>
                      <a:pt x="1480" y="0"/>
                    </a:moveTo>
                    <a:cubicBezTo>
                      <a:pt x="1428" y="0"/>
                      <a:pt x="1376" y="13"/>
                      <a:pt x="1336" y="40"/>
                    </a:cubicBezTo>
                    <a:cubicBezTo>
                      <a:pt x="1061" y="197"/>
                      <a:pt x="865" y="498"/>
                      <a:pt x="682" y="786"/>
                    </a:cubicBezTo>
                    <a:cubicBezTo>
                      <a:pt x="498" y="1087"/>
                      <a:pt x="302" y="1388"/>
                      <a:pt x="1" y="1532"/>
                    </a:cubicBezTo>
                    <a:lnTo>
                      <a:pt x="66" y="1676"/>
                    </a:lnTo>
                    <a:cubicBezTo>
                      <a:pt x="420" y="1532"/>
                      <a:pt x="747" y="1362"/>
                      <a:pt x="1061" y="1152"/>
                    </a:cubicBezTo>
                    <a:cubicBezTo>
                      <a:pt x="1336" y="969"/>
                      <a:pt x="1546" y="681"/>
                      <a:pt x="1650" y="367"/>
                    </a:cubicBezTo>
                    <a:cubicBezTo>
                      <a:pt x="1664" y="301"/>
                      <a:pt x="1677" y="236"/>
                      <a:pt x="1664" y="170"/>
                    </a:cubicBezTo>
                    <a:cubicBezTo>
                      <a:pt x="1637" y="79"/>
                      <a:pt x="1572" y="13"/>
                      <a:pt x="1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25;p74">
                <a:extLst>
                  <a:ext uri="{FF2B5EF4-FFF2-40B4-BE49-F238E27FC236}">
                    <a16:creationId xmlns:a16="http://schemas.microsoft.com/office/drawing/2014/main" id="{A54B9EFA-1036-44A4-ACBA-0F7D7FBE47F9}"/>
                  </a:ext>
                </a:extLst>
              </p:cNvPr>
              <p:cNvSpPr/>
              <p:nvPr/>
            </p:nvSpPr>
            <p:spPr>
              <a:xfrm>
                <a:off x="8385199" y="616567"/>
                <a:ext cx="530204" cy="156454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792" extrusionOk="0">
                    <a:moveTo>
                      <a:pt x="1480" y="157"/>
                    </a:moveTo>
                    <a:cubicBezTo>
                      <a:pt x="1796" y="157"/>
                      <a:pt x="2115" y="224"/>
                      <a:pt x="2396" y="359"/>
                    </a:cubicBezTo>
                    <a:cubicBezTo>
                      <a:pt x="2435" y="372"/>
                      <a:pt x="2461" y="398"/>
                      <a:pt x="2488" y="425"/>
                    </a:cubicBezTo>
                    <a:cubicBezTo>
                      <a:pt x="2514" y="477"/>
                      <a:pt x="2501" y="542"/>
                      <a:pt x="2448" y="569"/>
                    </a:cubicBezTo>
                    <a:cubicBezTo>
                      <a:pt x="2396" y="608"/>
                      <a:pt x="2317" y="634"/>
                      <a:pt x="2252" y="634"/>
                    </a:cubicBezTo>
                    <a:cubicBezTo>
                      <a:pt x="2082" y="621"/>
                      <a:pt x="1925" y="582"/>
                      <a:pt x="1781" y="516"/>
                    </a:cubicBezTo>
                    <a:lnTo>
                      <a:pt x="1571" y="425"/>
                    </a:lnTo>
                    <a:cubicBezTo>
                      <a:pt x="1388" y="333"/>
                      <a:pt x="1191" y="267"/>
                      <a:pt x="995" y="215"/>
                    </a:cubicBezTo>
                    <a:lnTo>
                      <a:pt x="952" y="198"/>
                    </a:lnTo>
                    <a:lnTo>
                      <a:pt x="952" y="198"/>
                    </a:lnTo>
                    <a:cubicBezTo>
                      <a:pt x="1087" y="174"/>
                      <a:pt x="1211" y="163"/>
                      <a:pt x="1322" y="163"/>
                    </a:cubicBezTo>
                    <a:cubicBezTo>
                      <a:pt x="1375" y="159"/>
                      <a:pt x="1427" y="157"/>
                      <a:pt x="1480" y="157"/>
                    </a:cubicBezTo>
                    <a:close/>
                    <a:moveTo>
                      <a:pt x="1459" y="1"/>
                    </a:moveTo>
                    <a:cubicBezTo>
                      <a:pt x="1409" y="1"/>
                      <a:pt x="1359" y="2"/>
                      <a:pt x="1309" y="6"/>
                    </a:cubicBezTo>
                    <a:cubicBezTo>
                      <a:pt x="864" y="32"/>
                      <a:pt x="432" y="97"/>
                      <a:pt x="0" y="189"/>
                    </a:cubicBezTo>
                    <a:lnTo>
                      <a:pt x="26" y="346"/>
                    </a:lnTo>
                    <a:cubicBezTo>
                      <a:pt x="175" y="321"/>
                      <a:pt x="323" y="308"/>
                      <a:pt x="470" y="308"/>
                    </a:cubicBezTo>
                    <a:cubicBezTo>
                      <a:pt x="634" y="308"/>
                      <a:pt x="797" y="325"/>
                      <a:pt x="956" y="359"/>
                    </a:cubicBezTo>
                    <a:cubicBezTo>
                      <a:pt x="1139" y="425"/>
                      <a:pt x="1322" y="490"/>
                      <a:pt x="1506" y="569"/>
                    </a:cubicBezTo>
                    <a:lnTo>
                      <a:pt x="1728" y="660"/>
                    </a:lnTo>
                    <a:cubicBezTo>
                      <a:pt x="1885" y="739"/>
                      <a:pt x="2069" y="778"/>
                      <a:pt x="2239" y="791"/>
                    </a:cubicBezTo>
                    <a:lnTo>
                      <a:pt x="2252" y="791"/>
                    </a:lnTo>
                    <a:cubicBezTo>
                      <a:pt x="2357" y="791"/>
                      <a:pt x="2461" y="752"/>
                      <a:pt x="2540" y="699"/>
                    </a:cubicBezTo>
                    <a:cubicBezTo>
                      <a:pt x="2645" y="608"/>
                      <a:pt x="2684" y="464"/>
                      <a:pt x="2618" y="346"/>
                    </a:cubicBezTo>
                    <a:cubicBezTo>
                      <a:pt x="2579" y="294"/>
                      <a:pt x="2527" y="241"/>
                      <a:pt x="2461" y="215"/>
                    </a:cubicBezTo>
                    <a:cubicBezTo>
                      <a:pt x="2141" y="78"/>
                      <a:pt x="1801" y="1"/>
                      <a:pt x="1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26;p74">
                <a:extLst>
                  <a:ext uri="{FF2B5EF4-FFF2-40B4-BE49-F238E27FC236}">
                    <a16:creationId xmlns:a16="http://schemas.microsoft.com/office/drawing/2014/main" id="{B4C1D545-AC87-4AFA-B50A-87D88AEDD1D9}"/>
                  </a:ext>
                </a:extLst>
              </p:cNvPr>
              <p:cNvSpPr/>
              <p:nvPr/>
            </p:nvSpPr>
            <p:spPr>
              <a:xfrm>
                <a:off x="7200548" y="580219"/>
                <a:ext cx="1422701" cy="407333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2062" extrusionOk="0">
                    <a:moveTo>
                      <a:pt x="1235" y="1"/>
                    </a:moveTo>
                    <a:cubicBezTo>
                      <a:pt x="1207" y="1"/>
                      <a:pt x="1180" y="2"/>
                      <a:pt x="1153" y="6"/>
                    </a:cubicBezTo>
                    <a:cubicBezTo>
                      <a:pt x="747" y="32"/>
                      <a:pt x="394" y="255"/>
                      <a:pt x="197" y="609"/>
                    </a:cubicBezTo>
                    <a:cubicBezTo>
                      <a:pt x="1" y="975"/>
                      <a:pt x="53" y="1420"/>
                      <a:pt x="315" y="1734"/>
                    </a:cubicBezTo>
                    <a:cubicBezTo>
                      <a:pt x="538" y="1944"/>
                      <a:pt x="852" y="2062"/>
                      <a:pt x="1166" y="2062"/>
                    </a:cubicBezTo>
                    <a:cubicBezTo>
                      <a:pt x="1218" y="2062"/>
                      <a:pt x="1258" y="2049"/>
                      <a:pt x="1310" y="2049"/>
                    </a:cubicBezTo>
                    <a:cubicBezTo>
                      <a:pt x="1650" y="1996"/>
                      <a:pt x="1965" y="1905"/>
                      <a:pt x="2279" y="1761"/>
                    </a:cubicBezTo>
                    <a:lnTo>
                      <a:pt x="2292" y="1748"/>
                    </a:lnTo>
                    <a:cubicBezTo>
                      <a:pt x="2816" y="1538"/>
                      <a:pt x="3339" y="1329"/>
                      <a:pt x="3876" y="1132"/>
                    </a:cubicBezTo>
                    <a:cubicBezTo>
                      <a:pt x="4596" y="870"/>
                      <a:pt x="5303" y="622"/>
                      <a:pt x="6062" y="556"/>
                    </a:cubicBezTo>
                    <a:cubicBezTo>
                      <a:pt x="6112" y="549"/>
                      <a:pt x="6162" y="546"/>
                      <a:pt x="6212" y="546"/>
                    </a:cubicBezTo>
                    <a:cubicBezTo>
                      <a:pt x="6350" y="546"/>
                      <a:pt x="6491" y="570"/>
                      <a:pt x="6625" y="609"/>
                    </a:cubicBezTo>
                    <a:cubicBezTo>
                      <a:pt x="6809" y="661"/>
                      <a:pt x="6940" y="792"/>
                      <a:pt x="6992" y="975"/>
                    </a:cubicBezTo>
                    <a:cubicBezTo>
                      <a:pt x="7031" y="1132"/>
                      <a:pt x="6940" y="1302"/>
                      <a:pt x="6783" y="1355"/>
                    </a:cubicBezTo>
                    <a:cubicBezTo>
                      <a:pt x="6769" y="1357"/>
                      <a:pt x="6756" y="1358"/>
                      <a:pt x="6743" y="1358"/>
                    </a:cubicBezTo>
                    <a:cubicBezTo>
                      <a:pt x="6679" y="1358"/>
                      <a:pt x="6617" y="1331"/>
                      <a:pt x="6573" y="1276"/>
                    </a:cubicBezTo>
                    <a:cubicBezTo>
                      <a:pt x="6521" y="1237"/>
                      <a:pt x="6508" y="1171"/>
                      <a:pt x="6521" y="1119"/>
                    </a:cubicBezTo>
                    <a:lnTo>
                      <a:pt x="6364" y="1067"/>
                    </a:lnTo>
                    <a:lnTo>
                      <a:pt x="6364" y="1067"/>
                    </a:lnTo>
                    <a:cubicBezTo>
                      <a:pt x="6337" y="1185"/>
                      <a:pt x="6364" y="1302"/>
                      <a:pt x="6455" y="1394"/>
                    </a:cubicBezTo>
                    <a:cubicBezTo>
                      <a:pt x="6531" y="1481"/>
                      <a:pt x="6634" y="1532"/>
                      <a:pt x="6749" y="1532"/>
                    </a:cubicBezTo>
                    <a:cubicBezTo>
                      <a:pt x="6773" y="1532"/>
                      <a:pt x="6797" y="1529"/>
                      <a:pt x="6822" y="1525"/>
                    </a:cubicBezTo>
                    <a:cubicBezTo>
                      <a:pt x="7057" y="1446"/>
                      <a:pt x="7201" y="1185"/>
                      <a:pt x="7149" y="949"/>
                    </a:cubicBezTo>
                    <a:cubicBezTo>
                      <a:pt x="7084" y="713"/>
                      <a:pt x="6913" y="543"/>
                      <a:pt x="6691" y="465"/>
                    </a:cubicBezTo>
                    <a:cubicBezTo>
                      <a:pt x="6548" y="420"/>
                      <a:pt x="6398" y="399"/>
                      <a:pt x="6251" y="399"/>
                    </a:cubicBezTo>
                    <a:cubicBezTo>
                      <a:pt x="6183" y="399"/>
                      <a:pt x="6116" y="404"/>
                      <a:pt x="6049" y="412"/>
                    </a:cubicBezTo>
                    <a:cubicBezTo>
                      <a:pt x="5277" y="465"/>
                      <a:pt x="4557" y="726"/>
                      <a:pt x="3824" y="1001"/>
                    </a:cubicBezTo>
                    <a:cubicBezTo>
                      <a:pt x="3300" y="1198"/>
                      <a:pt x="2763" y="1407"/>
                      <a:pt x="2240" y="1617"/>
                    </a:cubicBezTo>
                    <a:lnTo>
                      <a:pt x="2226" y="1630"/>
                    </a:lnTo>
                    <a:cubicBezTo>
                      <a:pt x="1925" y="1761"/>
                      <a:pt x="1611" y="1852"/>
                      <a:pt x="1297" y="1892"/>
                    </a:cubicBezTo>
                    <a:cubicBezTo>
                      <a:pt x="1243" y="1900"/>
                      <a:pt x="1190" y="1905"/>
                      <a:pt x="1137" y="1905"/>
                    </a:cubicBezTo>
                    <a:cubicBezTo>
                      <a:pt x="878" y="1905"/>
                      <a:pt x="628" y="1801"/>
                      <a:pt x="433" y="1617"/>
                    </a:cubicBezTo>
                    <a:cubicBezTo>
                      <a:pt x="210" y="1355"/>
                      <a:pt x="171" y="988"/>
                      <a:pt x="328" y="687"/>
                    </a:cubicBezTo>
                    <a:cubicBezTo>
                      <a:pt x="498" y="386"/>
                      <a:pt x="813" y="190"/>
                      <a:pt x="1166" y="163"/>
                    </a:cubicBezTo>
                    <a:cubicBezTo>
                      <a:pt x="1191" y="159"/>
                      <a:pt x="1217" y="157"/>
                      <a:pt x="1242" y="157"/>
                    </a:cubicBezTo>
                    <a:cubicBezTo>
                      <a:pt x="1364" y="157"/>
                      <a:pt x="1488" y="206"/>
                      <a:pt x="1585" y="281"/>
                    </a:cubicBezTo>
                    <a:cubicBezTo>
                      <a:pt x="1624" y="320"/>
                      <a:pt x="1650" y="386"/>
                      <a:pt x="1650" y="451"/>
                    </a:cubicBezTo>
                    <a:cubicBezTo>
                      <a:pt x="1637" y="582"/>
                      <a:pt x="1533" y="687"/>
                      <a:pt x="1402" y="713"/>
                    </a:cubicBezTo>
                    <a:cubicBezTo>
                      <a:pt x="1349" y="722"/>
                      <a:pt x="1297" y="726"/>
                      <a:pt x="1245" y="726"/>
                    </a:cubicBezTo>
                    <a:cubicBezTo>
                      <a:pt x="1141" y="726"/>
                      <a:pt x="1039" y="709"/>
                      <a:pt x="943" y="674"/>
                    </a:cubicBezTo>
                    <a:lnTo>
                      <a:pt x="904" y="831"/>
                    </a:lnTo>
                    <a:cubicBezTo>
                      <a:pt x="1007" y="863"/>
                      <a:pt x="1115" y="880"/>
                      <a:pt x="1225" y="880"/>
                    </a:cubicBezTo>
                    <a:cubicBezTo>
                      <a:pt x="1296" y="880"/>
                      <a:pt x="1369" y="873"/>
                      <a:pt x="1441" y="857"/>
                    </a:cubicBezTo>
                    <a:cubicBezTo>
                      <a:pt x="1637" y="818"/>
                      <a:pt x="1794" y="661"/>
                      <a:pt x="1808" y="451"/>
                    </a:cubicBezTo>
                    <a:cubicBezTo>
                      <a:pt x="1821" y="347"/>
                      <a:pt x="1768" y="242"/>
                      <a:pt x="1690" y="163"/>
                    </a:cubicBezTo>
                    <a:cubicBezTo>
                      <a:pt x="1556" y="63"/>
                      <a:pt x="1393" y="1"/>
                      <a:pt x="1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" name="Google Shape;1727;p74">
              <a:extLst>
                <a:ext uri="{FF2B5EF4-FFF2-40B4-BE49-F238E27FC236}">
                  <a16:creationId xmlns:a16="http://schemas.microsoft.com/office/drawing/2014/main" id="{02B62364-358B-4ADC-962D-D8FEBE2A30CB}"/>
                </a:ext>
              </a:extLst>
            </p:cNvPr>
            <p:cNvGrpSpPr/>
            <p:nvPr/>
          </p:nvGrpSpPr>
          <p:grpSpPr>
            <a:xfrm flipH="1">
              <a:off x="3265449" y="1755665"/>
              <a:ext cx="1306549" cy="459199"/>
              <a:chOff x="7200548" y="384850"/>
              <a:chExt cx="1714856" cy="602702"/>
            </a:xfrm>
          </p:grpSpPr>
          <p:sp>
            <p:nvSpPr>
              <p:cNvPr id="13" name="Google Shape;1728;p74">
                <a:extLst>
                  <a:ext uri="{FF2B5EF4-FFF2-40B4-BE49-F238E27FC236}">
                    <a16:creationId xmlns:a16="http://schemas.microsoft.com/office/drawing/2014/main" id="{2450F110-6A7C-451E-8BAA-345D7E327C24}"/>
                  </a:ext>
                </a:extLst>
              </p:cNvPr>
              <p:cNvSpPr/>
              <p:nvPr/>
            </p:nvSpPr>
            <p:spPr>
              <a:xfrm>
                <a:off x="8211759" y="384850"/>
                <a:ext cx="331279" cy="331279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677" extrusionOk="0">
                    <a:moveTo>
                      <a:pt x="1480" y="157"/>
                    </a:moveTo>
                    <a:cubicBezTo>
                      <a:pt x="1493" y="157"/>
                      <a:pt x="1520" y="184"/>
                      <a:pt x="1520" y="210"/>
                    </a:cubicBezTo>
                    <a:cubicBezTo>
                      <a:pt x="1520" y="249"/>
                      <a:pt x="1520" y="288"/>
                      <a:pt x="1506" y="328"/>
                    </a:cubicBezTo>
                    <a:cubicBezTo>
                      <a:pt x="1415" y="616"/>
                      <a:pt x="1232" y="851"/>
                      <a:pt x="983" y="1021"/>
                    </a:cubicBezTo>
                    <a:cubicBezTo>
                      <a:pt x="826" y="1126"/>
                      <a:pt x="682" y="1218"/>
                      <a:pt x="525" y="1296"/>
                    </a:cubicBezTo>
                    <a:cubicBezTo>
                      <a:pt x="629" y="1152"/>
                      <a:pt x="721" y="1021"/>
                      <a:pt x="813" y="864"/>
                    </a:cubicBezTo>
                    <a:cubicBezTo>
                      <a:pt x="996" y="589"/>
                      <a:pt x="1166" y="314"/>
                      <a:pt x="1415" y="184"/>
                    </a:cubicBezTo>
                    <a:cubicBezTo>
                      <a:pt x="1428" y="170"/>
                      <a:pt x="1454" y="157"/>
                      <a:pt x="1467" y="157"/>
                    </a:cubicBezTo>
                    <a:close/>
                    <a:moveTo>
                      <a:pt x="1480" y="0"/>
                    </a:moveTo>
                    <a:cubicBezTo>
                      <a:pt x="1428" y="0"/>
                      <a:pt x="1376" y="13"/>
                      <a:pt x="1336" y="40"/>
                    </a:cubicBezTo>
                    <a:cubicBezTo>
                      <a:pt x="1061" y="197"/>
                      <a:pt x="865" y="498"/>
                      <a:pt x="682" y="786"/>
                    </a:cubicBezTo>
                    <a:cubicBezTo>
                      <a:pt x="498" y="1087"/>
                      <a:pt x="302" y="1388"/>
                      <a:pt x="1" y="1532"/>
                    </a:cubicBezTo>
                    <a:lnTo>
                      <a:pt x="66" y="1676"/>
                    </a:lnTo>
                    <a:cubicBezTo>
                      <a:pt x="420" y="1532"/>
                      <a:pt x="747" y="1362"/>
                      <a:pt x="1061" y="1152"/>
                    </a:cubicBezTo>
                    <a:cubicBezTo>
                      <a:pt x="1336" y="969"/>
                      <a:pt x="1546" y="681"/>
                      <a:pt x="1650" y="367"/>
                    </a:cubicBezTo>
                    <a:cubicBezTo>
                      <a:pt x="1664" y="301"/>
                      <a:pt x="1677" y="236"/>
                      <a:pt x="1664" y="170"/>
                    </a:cubicBezTo>
                    <a:cubicBezTo>
                      <a:pt x="1637" y="79"/>
                      <a:pt x="1572" y="13"/>
                      <a:pt x="1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29;p74">
                <a:extLst>
                  <a:ext uri="{FF2B5EF4-FFF2-40B4-BE49-F238E27FC236}">
                    <a16:creationId xmlns:a16="http://schemas.microsoft.com/office/drawing/2014/main" id="{013EC5A6-BB54-4CA1-B607-C8F186743308}"/>
                  </a:ext>
                </a:extLst>
              </p:cNvPr>
              <p:cNvSpPr/>
              <p:nvPr/>
            </p:nvSpPr>
            <p:spPr>
              <a:xfrm>
                <a:off x="8385199" y="616567"/>
                <a:ext cx="530204" cy="156454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792" extrusionOk="0">
                    <a:moveTo>
                      <a:pt x="1480" y="157"/>
                    </a:moveTo>
                    <a:cubicBezTo>
                      <a:pt x="1796" y="157"/>
                      <a:pt x="2115" y="224"/>
                      <a:pt x="2396" y="359"/>
                    </a:cubicBezTo>
                    <a:cubicBezTo>
                      <a:pt x="2435" y="372"/>
                      <a:pt x="2461" y="398"/>
                      <a:pt x="2488" y="425"/>
                    </a:cubicBezTo>
                    <a:cubicBezTo>
                      <a:pt x="2514" y="477"/>
                      <a:pt x="2501" y="542"/>
                      <a:pt x="2448" y="569"/>
                    </a:cubicBezTo>
                    <a:cubicBezTo>
                      <a:pt x="2396" y="608"/>
                      <a:pt x="2317" y="634"/>
                      <a:pt x="2252" y="634"/>
                    </a:cubicBezTo>
                    <a:cubicBezTo>
                      <a:pt x="2082" y="621"/>
                      <a:pt x="1925" y="582"/>
                      <a:pt x="1781" y="516"/>
                    </a:cubicBezTo>
                    <a:lnTo>
                      <a:pt x="1571" y="425"/>
                    </a:lnTo>
                    <a:cubicBezTo>
                      <a:pt x="1388" y="333"/>
                      <a:pt x="1191" y="267"/>
                      <a:pt x="995" y="215"/>
                    </a:cubicBezTo>
                    <a:lnTo>
                      <a:pt x="952" y="198"/>
                    </a:lnTo>
                    <a:lnTo>
                      <a:pt x="952" y="198"/>
                    </a:lnTo>
                    <a:cubicBezTo>
                      <a:pt x="1087" y="174"/>
                      <a:pt x="1211" y="163"/>
                      <a:pt x="1322" y="163"/>
                    </a:cubicBezTo>
                    <a:cubicBezTo>
                      <a:pt x="1375" y="159"/>
                      <a:pt x="1427" y="157"/>
                      <a:pt x="1480" y="157"/>
                    </a:cubicBezTo>
                    <a:close/>
                    <a:moveTo>
                      <a:pt x="1459" y="1"/>
                    </a:moveTo>
                    <a:cubicBezTo>
                      <a:pt x="1409" y="1"/>
                      <a:pt x="1359" y="2"/>
                      <a:pt x="1309" y="6"/>
                    </a:cubicBezTo>
                    <a:cubicBezTo>
                      <a:pt x="864" y="32"/>
                      <a:pt x="432" y="97"/>
                      <a:pt x="0" y="189"/>
                    </a:cubicBezTo>
                    <a:lnTo>
                      <a:pt x="26" y="346"/>
                    </a:lnTo>
                    <a:cubicBezTo>
                      <a:pt x="175" y="321"/>
                      <a:pt x="323" y="308"/>
                      <a:pt x="470" y="308"/>
                    </a:cubicBezTo>
                    <a:cubicBezTo>
                      <a:pt x="634" y="308"/>
                      <a:pt x="797" y="325"/>
                      <a:pt x="956" y="359"/>
                    </a:cubicBezTo>
                    <a:cubicBezTo>
                      <a:pt x="1139" y="425"/>
                      <a:pt x="1322" y="490"/>
                      <a:pt x="1506" y="569"/>
                    </a:cubicBezTo>
                    <a:lnTo>
                      <a:pt x="1728" y="660"/>
                    </a:lnTo>
                    <a:cubicBezTo>
                      <a:pt x="1885" y="739"/>
                      <a:pt x="2069" y="778"/>
                      <a:pt x="2239" y="791"/>
                    </a:cubicBezTo>
                    <a:lnTo>
                      <a:pt x="2252" y="791"/>
                    </a:lnTo>
                    <a:cubicBezTo>
                      <a:pt x="2357" y="791"/>
                      <a:pt x="2461" y="752"/>
                      <a:pt x="2540" y="699"/>
                    </a:cubicBezTo>
                    <a:cubicBezTo>
                      <a:pt x="2645" y="608"/>
                      <a:pt x="2684" y="464"/>
                      <a:pt x="2618" y="346"/>
                    </a:cubicBezTo>
                    <a:cubicBezTo>
                      <a:pt x="2579" y="294"/>
                      <a:pt x="2527" y="241"/>
                      <a:pt x="2461" y="215"/>
                    </a:cubicBezTo>
                    <a:cubicBezTo>
                      <a:pt x="2141" y="78"/>
                      <a:pt x="1801" y="1"/>
                      <a:pt x="1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30;p74">
                <a:extLst>
                  <a:ext uri="{FF2B5EF4-FFF2-40B4-BE49-F238E27FC236}">
                    <a16:creationId xmlns:a16="http://schemas.microsoft.com/office/drawing/2014/main" id="{444217BA-C328-4D32-A823-4D03BF5E3807}"/>
                  </a:ext>
                </a:extLst>
              </p:cNvPr>
              <p:cNvSpPr/>
              <p:nvPr/>
            </p:nvSpPr>
            <p:spPr>
              <a:xfrm>
                <a:off x="7200548" y="580219"/>
                <a:ext cx="1422701" cy="407333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2062" extrusionOk="0">
                    <a:moveTo>
                      <a:pt x="1235" y="1"/>
                    </a:moveTo>
                    <a:cubicBezTo>
                      <a:pt x="1207" y="1"/>
                      <a:pt x="1180" y="2"/>
                      <a:pt x="1153" y="6"/>
                    </a:cubicBezTo>
                    <a:cubicBezTo>
                      <a:pt x="747" y="32"/>
                      <a:pt x="394" y="255"/>
                      <a:pt x="197" y="609"/>
                    </a:cubicBezTo>
                    <a:cubicBezTo>
                      <a:pt x="1" y="975"/>
                      <a:pt x="53" y="1420"/>
                      <a:pt x="315" y="1734"/>
                    </a:cubicBezTo>
                    <a:cubicBezTo>
                      <a:pt x="538" y="1944"/>
                      <a:pt x="852" y="2062"/>
                      <a:pt x="1166" y="2062"/>
                    </a:cubicBezTo>
                    <a:cubicBezTo>
                      <a:pt x="1218" y="2062"/>
                      <a:pt x="1258" y="2049"/>
                      <a:pt x="1310" y="2049"/>
                    </a:cubicBezTo>
                    <a:cubicBezTo>
                      <a:pt x="1650" y="1996"/>
                      <a:pt x="1965" y="1905"/>
                      <a:pt x="2279" y="1761"/>
                    </a:cubicBezTo>
                    <a:lnTo>
                      <a:pt x="2292" y="1748"/>
                    </a:lnTo>
                    <a:cubicBezTo>
                      <a:pt x="2816" y="1538"/>
                      <a:pt x="3339" y="1329"/>
                      <a:pt x="3876" y="1132"/>
                    </a:cubicBezTo>
                    <a:cubicBezTo>
                      <a:pt x="4596" y="870"/>
                      <a:pt x="5303" y="622"/>
                      <a:pt x="6062" y="556"/>
                    </a:cubicBezTo>
                    <a:cubicBezTo>
                      <a:pt x="6112" y="549"/>
                      <a:pt x="6162" y="546"/>
                      <a:pt x="6212" y="546"/>
                    </a:cubicBezTo>
                    <a:cubicBezTo>
                      <a:pt x="6350" y="546"/>
                      <a:pt x="6491" y="570"/>
                      <a:pt x="6625" y="609"/>
                    </a:cubicBezTo>
                    <a:cubicBezTo>
                      <a:pt x="6809" y="661"/>
                      <a:pt x="6940" y="792"/>
                      <a:pt x="6992" y="975"/>
                    </a:cubicBezTo>
                    <a:cubicBezTo>
                      <a:pt x="7031" y="1132"/>
                      <a:pt x="6940" y="1302"/>
                      <a:pt x="6783" y="1355"/>
                    </a:cubicBezTo>
                    <a:cubicBezTo>
                      <a:pt x="6769" y="1357"/>
                      <a:pt x="6756" y="1358"/>
                      <a:pt x="6743" y="1358"/>
                    </a:cubicBezTo>
                    <a:cubicBezTo>
                      <a:pt x="6679" y="1358"/>
                      <a:pt x="6617" y="1331"/>
                      <a:pt x="6573" y="1276"/>
                    </a:cubicBezTo>
                    <a:cubicBezTo>
                      <a:pt x="6521" y="1237"/>
                      <a:pt x="6508" y="1171"/>
                      <a:pt x="6521" y="1119"/>
                    </a:cubicBezTo>
                    <a:lnTo>
                      <a:pt x="6364" y="1067"/>
                    </a:lnTo>
                    <a:lnTo>
                      <a:pt x="6364" y="1067"/>
                    </a:lnTo>
                    <a:cubicBezTo>
                      <a:pt x="6337" y="1185"/>
                      <a:pt x="6364" y="1302"/>
                      <a:pt x="6455" y="1394"/>
                    </a:cubicBezTo>
                    <a:cubicBezTo>
                      <a:pt x="6531" y="1481"/>
                      <a:pt x="6634" y="1532"/>
                      <a:pt x="6749" y="1532"/>
                    </a:cubicBezTo>
                    <a:cubicBezTo>
                      <a:pt x="6773" y="1532"/>
                      <a:pt x="6797" y="1529"/>
                      <a:pt x="6822" y="1525"/>
                    </a:cubicBezTo>
                    <a:cubicBezTo>
                      <a:pt x="7057" y="1446"/>
                      <a:pt x="7201" y="1185"/>
                      <a:pt x="7149" y="949"/>
                    </a:cubicBezTo>
                    <a:cubicBezTo>
                      <a:pt x="7084" y="713"/>
                      <a:pt x="6913" y="543"/>
                      <a:pt x="6691" y="465"/>
                    </a:cubicBezTo>
                    <a:cubicBezTo>
                      <a:pt x="6548" y="420"/>
                      <a:pt x="6398" y="399"/>
                      <a:pt x="6251" y="399"/>
                    </a:cubicBezTo>
                    <a:cubicBezTo>
                      <a:pt x="6183" y="399"/>
                      <a:pt x="6116" y="404"/>
                      <a:pt x="6049" y="412"/>
                    </a:cubicBezTo>
                    <a:cubicBezTo>
                      <a:pt x="5277" y="465"/>
                      <a:pt x="4557" y="726"/>
                      <a:pt x="3824" y="1001"/>
                    </a:cubicBezTo>
                    <a:cubicBezTo>
                      <a:pt x="3300" y="1198"/>
                      <a:pt x="2763" y="1407"/>
                      <a:pt x="2240" y="1617"/>
                    </a:cubicBezTo>
                    <a:lnTo>
                      <a:pt x="2226" y="1630"/>
                    </a:lnTo>
                    <a:cubicBezTo>
                      <a:pt x="1925" y="1761"/>
                      <a:pt x="1611" y="1852"/>
                      <a:pt x="1297" y="1892"/>
                    </a:cubicBezTo>
                    <a:cubicBezTo>
                      <a:pt x="1243" y="1900"/>
                      <a:pt x="1190" y="1905"/>
                      <a:pt x="1137" y="1905"/>
                    </a:cubicBezTo>
                    <a:cubicBezTo>
                      <a:pt x="878" y="1905"/>
                      <a:pt x="628" y="1801"/>
                      <a:pt x="433" y="1617"/>
                    </a:cubicBezTo>
                    <a:cubicBezTo>
                      <a:pt x="210" y="1355"/>
                      <a:pt x="171" y="988"/>
                      <a:pt x="328" y="687"/>
                    </a:cubicBezTo>
                    <a:cubicBezTo>
                      <a:pt x="498" y="386"/>
                      <a:pt x="813" y="190"/>
                      <a:pt x="1166" y="163"/>
                    </a:cubicBezTo>
                    <a:cubicBezTo>
                      <a:pt x="1191" y="159"/>
                      <a:pt x="1217" y="157"/>
                      <a:pt x="1242" y="157"/>
                    </a:cubicBezTo>
                    <a:cubicBezTo>
                      <a:pt x="1364" y="157"/>
                      <a:pt x="1488" y="206"/>
                      <a:pt x="1585" y="281"/>
                    </a:cubicBezTo>
                    <a:cubicBezTo>
                      <a:pt x="1624" y="320"/>
                      <a:pt x="1650" y="386"/>
                      <a:pt x="1650" y="451"/>
                    </a:cubicBezTo>
                    <a:cubicBezTo>
                      <a:pt x="1637" y="582"/>
                      <a:pt x="1533" y="687"/>
                      <a:pt x="1402" y="713"/>
                    </a:cubicBezTo>
                    <a:cubicBezTo>
                      <a:pt x="1349" y="722"/>
                      <a:pt x="1297" y="726"/>
                      <a:pt x="1245" y="726"/>
                    </a:cubicBezTo>
                    <a:cubicBezTo>
                      <a:pt x="1141" y="726"/>
                      <a:pt x="1039" y="709"/>
                      <a:pt x="943" y="674"/>
                    </a:cubicBezTo>
                    <a:lnTo>
                      <a:pt x="904" y="831"/>
                    </a:lnTo>
                    <a:cubicBezTo>
                      <a:pt x="1007" y="863"/>
                      <a:pt x="1115" y="880"/>
                      <a:pt x="1225" y="880"/>
                    </a:cubicBezTo>
                    <a:cubicBezTo>
                      <a:pt x="1296" y="880"/>
                      <a:pt x="1369" y="873"/>
                      <a:pt x="1441" y="857"/>
                    </a:cubicBezTo>
                    <a:cubicBezTo>
                      <a:pt x="1637" y="818"/>
                      <a:pt x="1794" y="661"/>
                      <a:pt x="1808" y="451"/>
                    </a:cubicBezTo>
                    <a:cubicBezTo>
                      <a:pt x="1821" y="347"/>
                      <a:pt x="1768" y="242"/>
                      <a:pt x="1690" y="163"/>
                    </a:cubicBezTo>
                    <a:cubicBezTo>
                      <a:pt x="1556" y="63"/>
                      <a:pt x="1393" y="1"/>
                      <a:pt x="1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91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DER-Diagrama Entidad Relación</a:t>
            </a:r>
            <a:br>
              <a:rPr lang="en" sz="2400" dirty="0"/>
            </a:br>
            <a:r>
              <a:rPr lang="en" sz="2400" dirty="0"/>
              <a:t>Antiguo</a:t>
            </a:r>
            <a:endParaRPr sz="2400" dirty="0"/>
          </a:p>
        </p:txBody>
      </p:sp>
      <p:grpSp>
        <p:nvGrpSpPr>
          <p:cNvPr id="778" name="Google Shape;778;p52"/>
          <p:cNvGrpSpPr/>
          <p:nvPr/>
        </p:nvGrpSpPr>
        <p:grpSpPr>
          <a:xfrm>
            <a:off x="7147678" y="464490"/>
            <a:ext cx="1306549" cy="459199"/>
            <a:chOff x="7200548" y="384850"/>
            <a:chExt cx="1714856" cy="602702"/>
          </a:xfrm>
        </p:grpSpPr>
        <p:sp>
          <p:nvSpPr>
            <p:cNvPr id="779" name="Google Shape;779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52"/>
          <p:cNvGrpSpPr/>
          <p:nvPr/>
        </p:nvGrpSpPr>
        <p:grpSpPr>
          <a:xfrm flipH="1">
            <a:off x="714884" y="456590"/>
            <a:ext cx="1306549" cy="459199"/>
            <a:chOff x="7200548" y="384850"/>
            <a:chExt cx="1714856" cy="602702"/>
          </a:xfrm>
        </p:grpSpPr>
        <p:sp>
          <p:nvSpPr>
            <p:cNvPr id="783" name="Google Shape;783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5DA3C652-980A-4DB7-BDA1-E5489644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76" y="1039392"/>
            <a:ext cx="5852280" cy="39172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DER-Diagrama Entidad Relación</a:t>
            </a:r>
            <a:br>
              <a:rPr lang="en" sz="2400" dirty="0"/>
            </a:br>
            <a:r>
              <a:rPr lang="en" sz="2400" dirty="0"/>
              <a:t>Nuevo</a:t>
            </a:r>
            <a:endParaRPr sz="2400" dirty="0"/>
          </a:p>
        </p:txBody>
      </p:sp>
      <p:grpSp>
        <p:nvGrpSpPr>
          <p:cNvPr id="778" name="Google Shape;778;p52"/>
          <p:cNvGrpSpPr/>
          <p:nvPr/>
        </p:nvGrpSpPr>
        <p:grpSpPr>
          <a:xfrm>
            <a:off x="7147678" y="464490"/>
            <a:ext cx="1306549" cy="459199"/>
            <a:chOff x="7200548" y="384850"/>
            <a:chExt cx="1714856" cy="602702"/>
          </a:xfrm>
        </p:grpSpPr>
        <p:sp>
          <p:nvSpPr>
            <p:cNvPr id="779" name="Google Shape;779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52"/>
          <p:cNvGrpSpPr/>
          <p:nvPr/>
        </p:nvGrpSpPr>
        <p:grpSpPr>
          <a:xfrm flipH="1">
            <a:off x="714884" y="456590"/>
            <a:ext cx="1306549" cy="459199"/>
            <a:chOff x="7200548" y="384850"/>
            <a:chExt cx="1714856" cy="602702"/>
          </a:xfrm>
        </p:grpSpPr>
        <p:sp>
          <p:nvSpPr>
            <p:cNvPr id="783" name="Google Shape;783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1905DEF-327D-4CB9-8635-B419003A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07" y="1064641"/>
            <a:ext cx="5123395" cy="39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0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DER-Diagrama Entidad Relación</a:t>
            </a:r>
            <a:br>
              <a:rPr lang="en" sz="2400" dirty="0"/>
            </a:br>
            <a:r>
              <a:rPr lang="en" sz="2400" dirty="0"/>
              <a:t>Nuevo en Workbench</a:t>
            </a:r>
            <a:endParaRPr sz="2400" dirty="0"/>
          </a:p>
        </p:txBody>
      </p:sp>
      <p:grpSp>
        <p:nvGrpSpPr>
          <p:cNvPr id="778" name="Google Shape;778;p52"/>
          <p:cNvGrpSpPr/>
          <p:nvPr/>
        </p:nvGrpSpPr>
        <p:grpSpPr>
          <a:xfrm>
            <a:off x="7147678" y="464490"/>
            <a:ext cx="1306549" cy="459199"/>
            <a:chOff x="7200548" y="384850"/>
            <a:chExt cx="1714856" cy="602702"/>
          </a:xfrm>
        </p:grpSpPr>
        <p:sp>
          <p:nvSpPr>
            <p:cNvPr id="779" name="Google Shape;779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52"/>
          <p:cNvGrpSpPr/>
          <p:nvPr/>
        </p:nvGrpSpPr>
        <p:grpSpPr>
          <a:xfrm flipH="1">
            <a:off x="714884" y="456590"/>
            <a:ext cx="1306549" cy="459199"/>
            <a:chOff x="7200548" y="384850"/>
            <a:chExt cx="1714856" cy="602702"/>
          </a:xfrm>
        </p:grpSpPr>
        <p:sp>
          <p:nvSpPr>
            <p:cNvPr id="783" name="Google Shape;783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1D55FFE2-3997-45A7-BD96-4D6E03A6D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3" t="22059" r="23672" b="10139"/>
          <a:stretch/>
        </p:blipFill>
        <p:spPr>
          <a:xfrm>
            <a:off x="2361365" y="1072541"/>
            <a:ext cx="4786313" cy="37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4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1"/>
          <p:cNvPicPr preferRelativeResize="0"/>
          <p:nvPr/>
        </p:nvPicPr>
        <p:blipFill rotWithShape="1">
          <a:blip r:embed="rId3">
            <a:alphaModFix/>
          </a:blip>
          <a:srcRect l="11493" r="-382"/>
          <a:stretch/>
        </p:blipFill>
        <p:spPr>
          <a:xfrm flipH="1">
            <a:off x="4579239" y="-448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1"/>
          <p:cNvPicPr preferRelativeResize="0"/>
          <p:nvPr/>
        </p:nvPicPr>
        <p:blipFill rotWithShape="1">
          <a:blip r:embed="rId4">
            <a:alphaModFix amt="82000"/>
          </a:blip>
          <a:srcRect l="11493" r="-382"/>
          <a:stretch/>
        </p:blipFill>
        <p:spPr>
          <a:xfrm flipH="1"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1"/>
          <p:cNvSpPr txBox="1">
            <a:spLocks noGrp="1"/>
          </p:cNvSpPr>
          <p:nvPr>
            <p:ph type="subTitle" idx="2"/>
          </p:nvPr>
        </p:nvSpPr>
        <p:spPr>
          <a:xfrm>
            <a:off x="550775" y="793622"/>
            <a:ext cx="38862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ENLACES Y DATOS DE ACCESO</a:t>
            </a:r>
          </a:p>
        </p:txBody>
      </p:sp>
      <p:sp>
        <p:nvSpPr>
          <p:cNvPr id="752" name="Google Shape;752;p51"/>
          <p:cNvSpPr txBox="1">
            <a:spLocks noGrp="1"/>
          </p:cNvSpPr>
          <p:nvPr>
            <p:ph type="title" idx="4294967295"/>
          </p:nvPr>
        </p:nvSpPr>
        <p:spPr>
          <a:xfrm>
            <a:off x="753752" y="2652335"/>
            <a:ext cx="32247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Backend</a:t>
            </a:r>
            <a:endParaRPr sz="1700" u="none"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3" name="Google Shape;753;p51"/>
          <p:cNvSpPr txBox="1">
            <a:spLocks noGrp="1"/>
          </p:cNvSpPr>
          <p:nvPr>
            <p:ph type="subTitle" idx="3"/>
          </p:nvPr>
        </p:nvSpPr>
        <p:spPr>
          <a:xfrm>
            <a:off x="735752" y="2090412"/>
            <a:ext cx="3260700" cy="73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u="sng" dirty="0">
                <a:hlinkClick r:id="rId5"/>
              </a:rPr>
              <a:t>https://github.com/brabot10/sis257_Restaurante.git</a:t>
            </a:r>
            <a:r>
              <a:rPr lang="es-ES" u="sng" dirty="0"/>
              <a:t> </a:t>
            </a:r>
            <a:endParaRPr u="sng" dirty="0"/>
          </a:p>
        </p:txBody>
      </p:sp>
      <p:grpSp>
        <p:nvGrpSpPr>
          <p:cNvPr id="754" name="Google Shape;754;p51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755" name="Google Shape;755;p51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51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764" name="Google Shape;764;p51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53;p51">
            <a:extLst>
              <a:ext uri="{FF2B5EF4-FFF2-40B4-BE49-F238E27FC236}">
                <a16:creationId xmlns:a16="http://schemas.microsoft.com/office/drawing/2014/main" id="{26CE95FF-316D-49F0-93F2-8620303399FF}"/>
              </a:ext>
            </a:extLst>
          </p:cNvPr>
          <p:cNvSpPr txBox="1">
            <a:spLocks/>
          </p:cNvSpPr>
          <p:nvPr/>
        </p:nvSpPr>
        <p:spPr>
          <a:xfrm>
            <a:off x="717752" y="2944306"/>
            <a:ext cx="3260700" cy="73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hlinkClick r:id="rId6"/>
              </a:rPr>
              <a:t>https://github.com/brabot10/backend_restaurante.git</a:t>
            </a:r>
            <a:r>
              <a:rPr lang="es-ES" dirty="0"/>
              <a:t> </a:t>
            </a:r>
          </a:p>
        </p:txBody>
      </p:sp>
      <p:sp>
        <p:nvSpPr>
          <p:cNvPr id="20" name="Google Shape;752;p51">
            <a:extLst>
              <a:ext uri="{FF2B5EF4-FFF2-40B4-BE49-F238E27FC236}">
                <a16:creationId xmlns:a16="http://schemas.microsoft.com/office/drawing/2014/main" id="{90D9D406-B368-4FCF-A101-A79EE39524E2}"/>
              </a:ext>
            </a:extLst>
          </p:cNvPr>
          <p:cNvSpPr txBox="1">
            <a:spLocks/>
          </p:cNvSpPr>
          <p:nvPr/>
        </p:nvSpPr>
        <p:spPr>
          <a:xfrm>
            <a:off x="861304" y="1686857"/>
            <a:ext cx="32247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50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dirty="0">
                <a:solidFill>
                  <a:schemeClr val="lt1"/>
                </a:solidFill>
              </a:rPr>
              <a:t>Trabajo Total</a:t>
            </a:r>
          </a:p>
        </p:txBody>
      </p:sp>
      <p:sp>
        <p:nvSpPr>
          <p:cNvPr id="21" name="Google Shape;752;p51">
            <a:extLst>
              <a:ext uri="{FF2B5EF4-FFF2-40B4-BE49-F238E27FC236}">
                <a16:creationId xmlns:a16="http://schemas.microsoft.com/office/drawing/2014/main" id="{D72671EB-1AA0-4E26-AF75-B17EB10038FE}"/>
              </a:ext>
            </a:extLst>
          </p:cNvPr>
          <p:cNvSpPr txBox="1">
            <a:spLocks/>
          </p:cNvSpPr>
          <p:nvPr/>
        </p:nvSpPr>
        <p:spPr>
          <a:xfrm>
            <a:off x="753752" y="3420541"/>
            <a:ext cx="32247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50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dirty="0" err="1">
                <a:solidFill>
                  <a:schemeClr val="lt1"/>
                </a:solidFill>
              </a:rPr>
              <a:t>Frondend</a:t>
            </a:r>
            <a:endParaRPr lang="es-ES" sz="1700" dirty="0">
              <a:solidFill>
                <a:schemeClr val="lt1"/>
              </a:solidFill>
            </a:endParaRPr>
          </a:p>
        </p:txBody>
      </p:sp>
      <p:sp>
        <p:nvSpPr>
          <p:cNvPr id="22" name="Google Shape;753;p51">
            <a:extLst>
              <a:ext uri="{FF2B5EF4-FFF2-40B4-BE49-F238E27FC236}">
                <a16:creationId xmlns:a16="http://schemas.microsoft.com/office/drawing/2014/main" id="{46DE64FC-927F-469E-ABC8-ADBB3573EB84}"/>
              </a:ext>
            </a:extLst>
          </p:cNvPr>
          <p:cNvSpPr txBox="1">
            <a:spLocks/>
          </p:cNvSpPr>
          <p:nvPr/>
        </p:nvSpPr>
        <p:spPr>
          <a:xfrm>
            <a:off x="618692" y="3798200"/>
            <a:ext cx="3260700" cy="73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hlinkClick r:id="rId7"/>
              </a:rPr>
              <a:t>https://github.com/brabot10/frontend_restaurante.git</a:t>
            </a:r>
            <a:r>
              <a:rPr lang="es-ES" dirty="0"/>
              <a:t> </a:t>
            </a:r>
          </a:p>
        </p:txBody>
      </p:sp>
      <p:sp>
        <p:nvSpPr>
          <p:cNvPr id="23" name="Google Shape;753;p51">
            <a:extLst>
              <a:ext uri="{FF2B5EF4-FFF2-40B4-BE49-F238E27FC236}">
                <a16:creationId xmlns:a16="http://schemas.microsoft.com/office/drawing/2014/main" id="{28074CA1-0B7F-45E2-B391-F74DB695B345}"/>
              </a:ext>
            </a:extLst>
          </p:cNvPr>
          <p:cNvSpPr txBox="1">
            <a:spLocks/>
          </p:cNvSpPr>
          <p:nvPr/>
        </p:nvSpPr>
        <p:spPr>
          <a:xfrm>
            <a:off x="626240" y="4415094"/>
            <a:ext cx="3260700" cy="73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err="1"/>
              <a:t>User</a:t>
            </a:r>
            <a:r>
              <a:rPr lang="es-ES" dirty="0"/>
              <a:t>: Bryan     </a:t>
            </a:r>
            <a:r>
              <a:rPr lang="es-ES" dirty="0" err="1"/>
              <a:t>Pssd</a:t>
            </a:r>
            <a:r>
              <a:rPr lang="es-ES" dirty="0"/>
              <a:t>: hola123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opt a pub pitch deck by Slide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E49E48"/>
      </a:accent1>
      <a:accent2>
        <a:srgbClr val="F6B26B"/>
      </a:accent2>
      <a:accent3>
        <a:srgbClr val="F9CB9C"/>
      </a:accent3>
      <a:accent4>
        <a:srgbClr val="FCE5CD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1790</TotalTime>
  <Words>521</Words>
  <Application>Microsoft Office PowerPoint</Application>
  <PresentationFormat>Presentación en pantalla (16:9)</PresentationFormat>
  <Paragraphs>104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61" baseType="lpstr">
      <vt:lpstr>Lato</vt:lpstr>
      <vt:lpstr>Roboto Slab</vt:lpstr>
      <vt:lpstr>Lato Black</vt:lpstr>
      <vt:lpstr>Open Sans</vt:lpstr>
      <vt:lpstr>Prompt</vt:lpstr>
      <vt:lpstr>Arial</vt:lpstr>
      <vt:lpstr>Muli</vt:lpstr>
      <vt:lpstr>Times New Roman</vt:lpstr>
      <vt:lpstr>Roboto Slab Black</vt:lpstr>
      <vt:lpstr>Roboto</vt:lpstr>
      <vt:lpstr>Adopt a pub pitch deck by Slidego</vt:lpstr>
      <vt:lpstr>Aplicación Web con Backend y Frondend de un Restaurante Final</vt:lpstr>
      <vt:lpstr>04</vt:lpstr>
      <vt:lpstr>INTRODUCCIÓN</vt:lpstr>
      <vt:lpstr>PROBLEMATICA</vt:lpstr>
      <vt:lpstr>Solución</vt:lpstr>
      <vt:lpstr>DER-Diagrama Entidad Relación Antiguo</vt:lpstr>
      <vt:lpstr>DER-Diagrama Entidad Relación Nuevo</vt:lpstr>
      <vt:lpstr>DER-Diagrama Entidad Relación Nuevo en Workbench</vt:lpstr>
      <vt:lpstr>Backend</vt:lpstr>
      <vt:lpstr>OBSERVACIONES</vt:lpstr>
      <vt:lpstr>OBSERVACIONES</vt:lpstr>
      <vt:lpstr>OBSERVACIONES</vt:lpstr>
      <vt:lpstr>OBSERVACIONES</vt:lpstr>
      <vt:lpstr>Bd - Restaurante</vt:lpstr>
      <vt:lpstr>D.E.R. PARTE-1</vt:lpstr>
      <vt:lpstr>D.E.R. PARTE-2</vt:lpstr>
      <vt:lpstr>D.E.R. PARTE-2</vt:lpstr>
      <vt:lpstr>Backend codificación</vt:lpstr>
      <vt:lpstr>Swagger Básico</vt:lpstr>
      <vt:lpstr>Swagger Completo</vt:lpstr>
      <vt:lpstr>Creación del Usuario</vt:lpstr>
      <vt:lpstr>Login Parte-1</vt:lpstr>
      <vt:lpstr>Login Parte-2</vt:lpstr>
      <vt:lpstr>Login Parte-3</vt:lpstr>
      <vt:lpstr>Login Parte-4</vt:lpstr>
      <vt:lpstr>Login Parte-5</vt:lpstr>
      <vt:lpstr>Paleta de colores</vt:lpstr>
      <vt:lpstr>Ingresando el Usuario</vt:lpstr>
      <vt:lpstr>Ingresando el Usuario</vt:lpstr>
      <vt:lpstr>Ingresando el Usuario</vt:lpstr>
      <vt:lpstr>Edición para el Menú</vt:lpstr>
      <vt:lpstr>Menú</vt:lpstr>
      <vt:lpstr>Iconos</vt:lpstr>
      <vt:lpstr>Platillos</vt:lpstr>
      <vt:lpstr>Platillos parte 2</vt:lpstr>
      <vt:lpstr>Platillos Principal</vt:lpstr>
      <vt:lpstr>Pedidos</vt:lpstr>
      <vt:lpstr>Pedidos Parte 2</vt:lpstr>
      <vt:lpstr>Pedidos Principal</vt:lpstr>
      <vt:lpstr>Detalles</vt:lpstr>
      <vt:lpstr>Detalles Principal</vt:lpstr>
      <vt:lpstr>Repartidor</vt:lpstr>
      <vt:lpstr>Repartidor Principal</vt:lpstr>
      <vt:lpstr>Valoraciones</vt:lpstr>
      <vt:lpstr>Valoraciones Principal</vt:lpstr>
      <vt:lpstr>Pagos</vt:lpstr>
      <vt:lpstr>Pagos Principal</vt:lpstr>
      <vt:lpstr>Usuarios</vt:lpstr>
      <vt:lpstr>Usuarios Principal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Restaurante Que Rico!</dc:title>
  <dc:creator>Bryan</dc:creator>
  <cp:lastModifiedBy>Bryan Mendooza</cp:lastModifiedBy>
  <cp:revision>31</cp:revision>
  <dcterms:modified xsi:type="dcterms:W3CDTF">2023-12-07T19:29:20Z</dcterms:modified>
</cp:coreProperties>
</file>